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2" r:id="rId2"/>
    <p:sldId id="283" r:id="rId3"/>
    <p:sldId id="284" r:id="rId4"/>
    <p:sldId id="285" r:id="rId5"/>
    <p:sldId id="286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>
        <p:scale>
          <a:sx n="30" d="100"/>
          <a:sy n="30" d="100"/>
        </p:scale>
        <p:origin x="-2334" y="-948"/>
      </p:cViewPr>
      <p:guideLst>
        <p:guide orient="horz" pos="4319"/>
        <p:guide pos="32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6E243-4882-41B6-9AF6-92D1FAAA2E0E}" type="datetimeFigureOut">
              <a:rPr lang="en-US" smtClean="0"/>
              <a:pPr/>
              <a:t>8/22/2018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6F66A-1CCE-487F-8237-48063B1771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0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49FA6-BE6F-4B31-94E4-0DD8575CA0F5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A1B93-C0A9-4FFB-804E-347DF412F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"/>
            <a:ext cx="9144000" cy="28529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792088" y="848883"/>
            <a:ext cx="106926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175">
              <a:lnSpc>
                <a:spcPct val="120000"/>
              </a:lnSpc>
            </a:pPr>
            <a:r>
              <a:rPr lang="uk-UA" sz="3600" dirty="0" smtClean="0">
                <a:latin typeface="Arial" pitchFamily="34" charset="0"/>
                <a:cs typeface="Arial" pitchFamily="34" charset="0"/>
              </a:rPr>
              <a:t>Числа </a:t>
            </a:r>
            <a:r>
              <a:rPr lang="uk-UA" sz="3600" dirty="0">
                <a:latin typeface="Arial" pitchFamily="34" charset="0"/>
                <a:cs typeface="Arial" pitchFamily="34" charset="0"/>
              </a:rPr>
              <a:t>і </a:t>
            </a:r>
            <a:r>
              <a:rPr lang="uk-UA" sz="3600" dirty="0" smtClean="0">
                <a:latin typeface="Arial" pitchFamily="34" charset="0"/>
                <a:cs typeface="Arial" pitchFamily="34" charset="0"/>
              </a:rPr>
              <a:t>кружечки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852935"/>
            <a:ext cx="9144000" cy="823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0" y="2983999"/>
            <a:ext cx="9144000" cy="609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0"/>
            <a:ext cx="1030931" cy="1473200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836712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5" y="3429000"/>
            <a:ext cx="2355850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3267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algn="l"/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Додаємо і віднімаємо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81534" y="180188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noFill/>
              </a:ln>
            </a:endParaRPr>
          </a:p>
        </p:txBody>
      </p:sp>
      <p:sp>
        <p:nvSpPr>
          <p:cNvPr id="65" name="Блок-схема: узел 64"/>
          <p:cNvSpPr/>
          <p:nvPr/>
        </p:nvSpPr>
        <p:spPr>
          <a:xfrm>
            <a:off x="552972" y="18733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6" name="Блок-схема: узел 65"/>
          <p:cNvSpPr/>
          <p:nvPr/>
        </p:nvSpPr>
        <p:spPr>
          <a:xfrm>
            <a:off x="705372" y="20257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7" name="Блок-схема: узел 66"/>
          <p:cNvSpPr/>
          <p:nvPr/>
        </p:nvSpPr>
        <p:spPr>
          <a:xfrm>
            <a:off x="910162" y="215907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8" name="Блок-схема: узел 67"/>
          <p:cNvSpPr/>
          <p:nvPr/>
        </p:nvSpPr>
        <p:spPr>
          <a:xfrm>
            <a:off x="910162" y="18733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9" name="Блок-схема: узел 68"/>
          <p:cNvSpPr/>
          <p:nvPr/>
        </p:nvSpPr>
        <p:spPr>
          <a:xfrm>
            <a:off x="552972" y="215907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81534" y="24448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81600" y="2587704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1267352" y="24448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767418" y="2587704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2767550" y="2444828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81534" y="415934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noFill/>
              </a:ln>
            </a:endParaRPr>
          </a:p>
        </p:txBody>
      </p:sp>
      <p:sp>
        <p:nvSpPr>
          <p:cNvPr id="76" name="Блок-схема: узел 75"/>
          <p:cNvSpPr/>
          <p:nvPr/>
        </p:nvSpPr>
        <p:spPr>
          <a:xfrm>
            <a:off x="552972" y="423077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7" name="Блок-схема: узел 76"/>
          <p:cNvSpPr/>
          <p:nvPr/>
        </p:nvSpPr>
        <p:spPr>
          <a:xfrm>
            <a:off x="705372" y="438317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8" name="Блок-схема: узел 77"/>
          <p:cNvSpPr/>
          <p:nvPr/>
        </p:nvSpPr>
        <p:spPr>
          <a:xfrm>
            <a:off x="910162" y="451653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9" name="Блок-схема: узел 78"/>
          <p:cNvSpPr/>
          <p:nvPr/>
        </p:nvSpPr>
        <p:spPr>
          <a:xfrm>
            <a:off x="910162" y="423077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80" name="Блок-схема: узел 79"/>
          <p:cNvSpPr/>
          <p:nvPr/>
        </p:nvSpPr>
        <p:spPr>
          <a:xfrm>
            <a:off x="552972" y="451653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81534" y="480228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053038" y="4945158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1695980" y="480228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196046" y="4945158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696244" y="480228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pic>
        <p:nvPicPr>
          <p:cNvPr id="86" name="Рисунок 85"/>
          <p:cNvPicPr/>
          <p:nvPr/>
        </p:nvPicPr>
        <p:blipFill>
          <a:blip r:embed="rId4" cstate="print"/>
          <a:srcRect l="23489" t="17466" r="70920" b="15580"/>
          <a:stretch>
            <a:fillRect/>
          </a:stretch>
        </p:blipFill>
        <p:spPr bwMode="auto">
          <a:xfrm>
            <a:off x="5267880" y="180188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Блок-схема: узел 86"/>
          <p:cNvSpPr/>
          <p:nvPr/>
        </p:nvSpPr>
        <p:spPr>
          <a:xfrm>
            <a:off x="5625070" y="215907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Блок-схема: узел 87"/>
          <p:cNvSpPr/>
          <p:nvPr/>
        </p:nvSpPr>
        <p:spPr>
          <a:xfrm>
            <a:off x="5625070" y="20162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Блок-схема: узел 88"/>
          <p:cNvSpPr/>
          <p:nvPr/>
        </p:nvSpPr>
        <p:spPr>
          <a:xfrm>
            <a:off x="5339318" y="18733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Oval 4"/>
          <p:cNvSpPr>
            <a:spLocks noChangeArrowheads="1"/>
          </p:cNvSpPr>
          <p:nvPr/>
        </p:nvSpPr>
        <p:spPr bwMode="auto">
          <a:xfrm>
            <a:off x="5339318" y="2159076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1" name="Oval 4"/>
          <p:cNvSpPr>
            <a:spLocks noChangeArrowheads="1"/>
          </p:cNvSpPr>
          <p:nvPr/>
        </p:nvSpPr>
        <p:spPr bwMode="auto">
          <a:xfrm>
            <a:off x="5339318" y="2016200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" name="Oval 4"/>
          <p:cNvSpPr>
            <a:spLocks noChangeArrowheads="1"/>
          </p:cNvSpPr>
          <p:nvPr/>
        </p:nvSpPr>
        <p:spPr bwMode="auto">
          <a:xfrm>
            <a:off x="5625070" y="1873324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4696376" y="1801886"/>
            <a:ext cx="571504" cy="571504"/>
          </a:xfrm>
          <a:prstGeom prst="rect">
            <a:avLst/>
          </a:prstGeom>
          <a:solidFill>
            <a:srgbClr val="FFC000"/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Блок-схема: узел 93"/>
          <p:cNvSpPr/>
          <p:nvPr/>
        </p:nvSpPr>
        <p:spPr>
          <a:xfrm>
            <a:off x="4767814" y="18733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95" name="Блок-схема: узел 94"/>
          <p:cNvSpPr/>
          <p:nvPr/>
        </p:nvSpPr>
        <p:spPr>
          <a:xfrm>
            <a:off x="4920214" y="20257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96" name="Блок-схема: узел 95"/>
          <p:cNvSpPr/>
          <p:nvPr/>
        </p:nvSpPr>
        <p:spPr>
          <a:xfrm>
            <a:off x="5125004" y="215907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4696376" y="24448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196442" y="2587704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5482194" y="24448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6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5982260" y="2587704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6982392" y="24448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9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401827" y="4946512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–</a:t>
            </a:r>
            <a:endParaRPr lang="ru-RU" baseline="-25000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6616272" y="4909439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981600" y="2598444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1767418" y="2587704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1061967" y="4938870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–</a:t>
            </a:r>
            <a:endParaRPr lang="ru-RU" baseline="-25000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2204975" y="4946512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=</a:t>
            </a:r>
            <a:endParaRPr lang="ru-RU" dirty="0"/>
          </a:p>
        </p:txBody>
      </p:sp>
      <p:pic>
        <p:nvPicPr>
          <p:cNvPr id="108" name="Рисунок 107"/>
          <p:cNvPicPr/>
          <p:nvPr/>
        </p:nvPicPr>
        <p:blipFill>
          <a:blip r:embed="rId4" cstate="print"/>
          <a:srcRect l="23489" t="17466" r="70920" b="15580"/>
          <a:stretch>
            <a:fillRect/>
          </a:stretch>
        </p:blipFill>
        <p:spPr bwMode="auto">
          <a:xfrm>
            <a:off x="5482194" y="4159340"/>
            <a:ext cx="64294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" name="Блок-схема: узел 108"/>
          <p:cNvSpPr/>
          <p:nvPr/>
        </p:nvSpPr>
        <p:spPr>
          <a:xfrm>
            <a:off x="5884033" y="4516530"/>
            <a:ext cx="8036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Блок-схема: узел 109"/>
          <p:cNvSpPr/>
          <p:nvPr/>
        </p:nvSpPr>
        <p:spPr>
          <a:xfrm>
            <a:off x="5884033" y="4373654"/>
            <a:ext cx="8036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Блок-схема: узел 110"/>
          <p:cNvSpPr/>
          <p:nvPr/>
        </p:nvSpPr>
        <p:spPr>
          <a:xfrm>
            <a:off x="5562562" y="4230778"/>
            <a:ext cx="8036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Oval 4"/>
          <p:cNvSpPr>
            <a:spLocks noChangeArrowheads="1"/>
          </p:cNvSpPr>
          <p:nvPr/>
        </p:nvSpPr>
        <p:spPr bwMode="auto">
          <a:xfrm>
            <a:off x="5562562" y="4516530"/>
            <a:ext cx="101798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3" name="Oval 4"/>
          <p:cNvSpPr>
            <a:spLocks noChangeArrowheads="1"/>
          </p:cNvSpPr>
          <p:nvPr/>
        </p:nvSpPr>
        <p:spPr bwMode="auto">
          <a:xfrm>
            <a:off x="5562562" y="4373654"/>
            <a:ext cx="101798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4" name="Oval 4"/>
          <p:cNvSpPr>
            <a:spLocks noChangeArrowheads="1"/>
          </p:cNvSpPr>
          <p:nvPr/>
        </p:nvSpPr>
        <p:spPr bwMode="auto">
          <a:xfrm>
            <a:off x="5884033" y="4230778"/>
            <a:ext cx="101798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4839252" y="4159340"/>
            <a:ext cx="642942" cy="571504"/>
          </a:xfrm>
          <a:prstGeom prst="rect">
            <a:avLst/>
          </a:prstGeom>
          <a:solidFill>
            <a:srgbClr val="FFC000"/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Блок-схема: узел 115"/>
          <p:cNvSpPr/>
          <p:nvPr/>
        </p:nvSpPr>
        <p:spPr>
          <a:xfrm>
            <a:off x="4919620" y="4230778"/>
            <a:ext cx="8036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17" name="Блок-схема: узел 116"/>
          <p:cNvSpPr/>
          <p:nvPr/>
        </p:nvSpPr>
        <p:spPr>
          <a:xfrm>
            <a:off x="5091070" y="4383178"/>
            <a:ext cx="8036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18" name="Блок-схема: узел 117"/>
          <p:cNvSpPr/>
          <p:nvPr/>
        </p:nvSpPr>
        <p:spPr>
          <a:xfrm>
            <a:off x="5321459" y="4516530"/>
            <a:ext cx="8036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4857111" y="4802282"/>
            <a:ext cx="482207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9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5410756" y="4945158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179" name="Прямоугольник 178"/>
          <p:cNvSpPr/>
          <p:nvPr/>
        </p:nvSpPr>
        <p:spPr>
          <a:xfrm>
            <a:off x="6053698" y="4802282"/>
            <a:ext cx="482207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8125400" y="4802282"/>
            <a:ext cx="482207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6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6625202" y="4873720"/>
            <a:ext cx="142876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182" name="Прямоугольник 181"/>
          <p:cNvSpPr/>
          <p:nvPr/>
        </p:nvSpPr>
        <p:spPr>
          <a:xfrm>
            <a:off x="5196442" y="2598444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83" name="Прямоугольник 182"/>
          <p:cNvSpPr/>
          <p:nvPr/>
        </p:nvSpPr>
        <p:spPr>
          <a:xfrm>
            <a:off x="5982260" y="2587704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84" name="Прямоугольник 183"/>
          <p:cNvSpPr/>
          <p:nvPr/>
        </p:nvSpPr>
        <p:spPr>
          <a:xfrm>
            <a:off x="467544" y="4143885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Прямоугольник 184"/>
          <p:cNvSpPr/>
          <p:nvPr/>
        </p:nvSpPr>
        <p:spPr>
          <a:xfrm>
            <a:off x="4851752" y="4145953"/>
            <a:ext cx="630441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6" name="Группа 185"/>
          <p:cNvGrpSpPr/>
          <p:nvPr/>
        </p:nvGrpSpPr>
        <p:grpSpPr>
          <a:xfrm>
            <a:off x="1053038" y="1785926"/>
            <a:ext cx="571504" cy="571504"/>
            <a:chOff x="2071670" y="1285860"/>
            <a:chExt cx="571504" cy="571504"/>
          </a:xfrm>
        </p:grpSpPr>
        <p:sp>
          <p:nvSpPr>
            <p:cNvPr id="187" name="Прямоугольник 186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Блок-схема: узел 187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9" name="Блок-схема: узел 188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90" name="Группа 189"/>
          <p:cNvGrpSpPr/>
          <p:nvPr/>
        </p:nvGrpSpPr>
        <p:grpSpPr>
          <a:xfrm>
            <a:off x="1053038" y="4143380"/>
            <a:ext cx="571504" cy="571504"/>
            <a:chOff x="2071670" y="1285860"/>
            <a:chExt cx="571504" cy="571504"/>
          </a:xfrm>
        </p:grpSpPr>
        <p:sp>
          <p:nvSpPr>
            <p:cNvPr id="191" name="Прямоугольник 190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Блок-схема: узел 191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3" name="Блок-схема: узел 192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1889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9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1" grpId="0" animBg="1"/>
      <p:bldP spid="71" grpId="1" animBg="1"/>
      <p:bldP spid="72" grpId="0" animBg="1"/>
      <p:bldP spid="73" grpId="0" animBg="1"/>
      <p:bldP spid="73" grpId="1" animBg="1"/>
      <p:bldP spid="74" grpId="0" animBg="1"/>
      <p:bldP spid="75" grpId="0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  <p:bldP spid="82" grpId="1" animBg="1"/>
      <p:bldP spid="83" grpId="0" animBg="1"/>
      <p:bldP spid="84" grpId="0" animBg="1"/>
      <p:bldP spid="84" grpId="1" animBg="1"/>
      <p:bldP spid="85" grpId="0" animBg="1"/>
      <p:bldP spid="87" grpId="0" animBg="1"/>
      <p:bldP spid="87" grpId="1" animBg="1"/>
      <p:bldP spid="87" grpId="2" animBg="1"/>
      <p:bldP spid="87" grpId="3" animBg="1"/>
      <p:bldP spid="88" grpId="0" animBg="1"/>
      <p:bldP spid="88" grpId="1" animBg="1"/>
      <p:bldP spid="88" grpId="2" animBg="1"/>
      <p:bldP spid="88" grpId="3" animBg="1"/>
      <p:bldP spid="89" grpId="0" animBg="1"/>
      <p:bldP spid="89" grpId="1" animBg="1"/>
      <p:bldP spid="89" grpId="2" animBg="1"/>
      <p:bldP spid="89" grpId="3" animBg="1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1" grpId="2" animBg="1"/>
      <p:bldP spid="91" grpId="3" animBg="1"/>
      <p:bldP spid="92" grpId="0" animBg="1"/>
      <p:bldP spid="92" grpId="1" animBg="1"/>
      <p:bldP spid="92" grpId="2" animBg="1"/>
      <p:bldP spid="92" grpId="3" animBg="1"/>
      <p:bldP spid="93" grpId="0" animBg="1"/>
      <p:bldP spid="94" grpId="0" animBg="1"/>
      <p:bldP spid="94" grpId="1" animBg="1"/>
      <p:bldP spid="94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8" grpId="0" animBg="1"/>
      <p:bldP spid="98" grpId="1" animBg="1"/>
      <p:bldP spid="99" grpId="0" animBg="1"/>
      <p:bldP spid="100" grpId="0" animBg="1"/>
      <p:bldP spid="100" grpId="1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20" grpId="0" animBg="1"/>
      <p:bldP spid="120" grpId="1" animBg="1"/>
      <p:bldP spid="179" grpId="0" animBg="1"/>
      <p:bldP spid="180" grpId="0" animBg="1"/>
      <p:bldP spid="181" grpId="0" animBg="1"/>
      <p:bldP spid="181" grpId="1" animBg="1"/>
      <p:bldP spid="182" grpId="0" animBg="1"/>
      <p:bldP spid="183" grpId="0" animBg="1"/>
      <p:bldP spid="184" grpId="0" animBg="1"/>
      <p:bldP spid="18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28596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28794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28926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6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28992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29058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8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29124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9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29190" y="1937594"/>
            <a:ext cx="428628" cy="47625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10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20" name="Рисунок 19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428597" y="3080602"/>
            <a:ext cx="377091" cy="120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928663" y="3080602"/>
            <a:ext cx="377091" cy="120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1428729" y="3080602"/>
            <a:ext cx="377091" cy="120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1928795" y="3080602"/>
            <a:ext cx="377091" cy="120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2428861" y="3080602"/>
            <a:ext cx="377091" cy="120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/>
          <p:cNvPicPr/>
          <p:nvPr/>
        </p:nvPicPr>
        <p:blipFill>
          <a:blip r:embed="rId4" cstate="print"/>
          <a:srcRect l="89714" t="31405" r="6840" b="5785"/>
          <a:stretch>
            <a:fillRect/>
          </a:stretch>
        </p:blipFill>
        <p:spPr bwMode="auto">
          <a:xfrm>
            <a:off x="3071802" y="3080602"/>
            <a:ext cx="186195" cy="120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8245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428596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28728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428860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28926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6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28992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29058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8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29124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9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29190" y="1453195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10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36" name="Рисунок 35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428596" y="2310451"/>
            <a:ext cx="377091" cy="90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928662" y="2310451"/>
            <a:ext cx="377091" cy="90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Рисунок 37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1428728" y="2310451"/>
            <a:ext cx="377091" cy="90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Рисунок 38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1928794" y="2310451"/>
            <a:ext cx="377091" cy="90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Рисунок 39"/>
          <p:cNvPicPr/>
          <p:nvPr/>
        </p:nvPicPr>
        <p:blipFill>
          <a:blip r:embed="rId4" cstate="print"/>
          <a:srcRect l="86111" t="31405" r="6840" b="5785"/>
          <a:stretch>
            <a:fillRect/>
          </a:stretch>
        </p:blipFill>
        <p:spPr bwMode="auto">
          <a:xfrm>
            <a:off x="2428860" y="2310451"/>
            <a:ext cx="377091" cy="90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Рисунок 40"/>
          <p:cNvPicPr/>
          <p:nvPr/>
        </p:nvPicPr>
        <p:blipFill>
          <a:blip r:embed="rId4" cstate="print"/>
          <a:srcRect l="89714" t="31405" r="6840" b="5785"/>
          <a:stretch>
            <a:fillRect/>
          </a:stretch>
        </p:blipFill>
        <p:spPr bwMode="auto">
          <a:xfrm>
            <a:off x="3071802" y="2310451"/>
            <a:ext cx="186195" cy="90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4262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428596" y="57148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28662" y="57148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28728" y="57148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28794" y="57148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57148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pic>
        <p:nvPicPr>
          <p:cNvPr id="42" name="Рисунок 41"/>
          <p:cNvPicPr/>
          <p:nvPr/>
        </p:nvPicPr>
        <p:blipFill>
          <a:blip r:embed="rId4" cstate="print"/>
          <a:srcRect l="89928" t="81818" r="6840" b="5785"/>
          <a:stretch>
            <a:fillRect/>
          </a:stretch>
        </p:blipFill>
        <p:spPr bwMode="auto">
          <a:xfrm>
            <a:off x="-612576" y="2098742"/>
            <a:ext cx="179021" cy="1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Рисунок 42"/>
          <p:cNvPicPr/>
          <p:nvPr/>
        </p:nvPicPr>
        <p:blipFill>
          <a:blip r:embed="rId4" cstate="print"/>
          <a:srcRect l="11513" t="29752" r="81596" b="54545"/>
          <a:stretch>
            <a:fillRect/>
          </a:stretch>
        </p:blipFill>
        <p:spPr bwMode="auto">
          <a:xfrm>
            <a:off x="-1476672" y="1331161"/>
            <a:ext cx="360960" cy="22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Рисунок 43"/>
          <p:cNvPicPr/>
          <p:nvPr/>
        </p:nvPicPr>
        <p:blipFill>
          <a:blip r:embed="rId4" cstate="print"/>
          <a:srcRect l="11513" t="29752" r="81596" b="54545"/>
          <a:stretch>
            <a:fillRect/>
          </a:stretch>
        </p:blipFill>
        <p:spPr bwMode="auto">
          <a:xfrm>
            <a:off x="-1261568" y="3507915"/>
            <a:ext cx="360960" cy="22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Рисунок 44"/>
          <p:cNvPicPr/>
          <p:nvPr/>
        </p:nvPicPr>
        <p:blipFill>
          <a:blip r:embed="rId4" cstate="print"/>
          <a:srcRect l="89928" t="81818" r="6840" b="5785"/>
          <a:stretch>
            <a:fillRect/>
          </a:stretch>
        </p:blipFill>
        <p:spPr bwMode="auto">
          <a:xfrm>
            <a:off x="-1223645" y="2420888"/>
            <a:ext cx="179021" cy="1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Рисунок 45"/>
          <p:cNvPicPr/>
          <p:nvPr/>
        </p:nvPicPr>
        <p:blipFill>
          <a:blip r:embed="rId4" cstate="print"/>
          <a:srcRect l="11513" t="29752" r="81596" b="54545"/>
          <a:stretch>
            <a:fillRect/>
          </a:stretch>
        </p:blipFill>
        <p:spPr bwMode="auto">
          <a:xfrm>
            <a:off x="-613496" y="3706020"/>
            <a:ext cx="360960" cy="22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Рисунок 46"/>
          <p:cNvPicPr/>
          <p:nvPr/>
        </p:nvPicPr>
        <p:blipFill>
          <a:blip r:embed="rId4" cstate="print"/>
          <a:srcRect l="11513" t="29752" r="81596" b="54545"/>
          <a:stretch>
            <a:fillRect/>
          </a:stretch>
        </p:blipFill>
        <p:spPr bwMode="auto">
          <a:xfrm>
            <a:off x="-614035" y="3923449"/>
            <a:ext cx="360960" cy="22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Рисунок 47"/>
          <p:cNvPicPr/>
          <p:nvPr/>
        </p:nvPicPr>
        <p:blipFill>
          <a:blip r:embed="rId4" cstate="print"/>
          <a:srcRect l="11513" t="29752" r="81596" b="54545"/>
          <a:stretch>
            <a:fillRect/>
          </a:stretch>
        </p:blipFill>
        <p:spPr bwMode="auto">
          <a:xfrm>
            <a:off x="-1699179" y="4365104"/>
            <a:ext cx="360960" cy="22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Рисунок 48"/>
          <p:cNvPicPr/>
          <p:nvPr/>
        </p:nvPicPr>
        <p:blipFill>
          <a:blip r:embed="rId4" cstate="print"/>
          <a:srcRect l="11513" t="29752" r="81596" b="54545"/>
          <a:stretch>
            <a:fillRect/>
          </a:stretch>
        </p:blipFill>
        <p:spPr bwMode="auto">
          <a:xfrm>
            <a:off x="-937849" y="4937063"/>
            <a:ext cx="360960" cy="22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Рисунок 49"/>
          <p:cNvPicPr/>
          <p:nvPr/>
        </p:nvPicPr>
        <p:blipFill>
          <a:blip r:embed="rId4" cstate="print"/>
          <a:srcRect l="89928" t="81818" r="6840" b="5785"/>
          <a:stretch>
            <a:fillRect/>
          </a:stretch>
        </p:blipFill>
        <p:spPr bwMode="auto">
          <a:xfrm>
            <a:off x="-900608" y="5430596"/>
            <a:ext cx="179021" cy="1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5540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-0.00301 L 0.02813 -0.00278 C 0.03264 -0.00231 0.03715 -0.00069 0.04167 -0.00116 C 0.04618 -0.00139 0.05052 -0.00393 0.05504 -0.00509 C 0.05781 -0.00579 0.06094 -0.00625 0.06389 -0.00694 C 0.06858 -0.00833 0.07882 -0.01111 0.07882 -0.01088 C 0.08177 -0.01366 0.08472 -0.01643 0.0875 -0.01898 C 0.08993 -0.02106 0.09271 -0.02292 0.09514 -0.025 C 0.0967 -0.02639 0.09809 -0.02778 0.09965 -0.02893 C 0.10434 -0.03264 0.11372 -0.03773 0.1191 -0.04282 C 0.1224 -0.04629 0.1257 -0.05254 0.12795 -0.05671 C 0.12882 -0.05879 0.12969 -0.06088 0.1309 -0.06273 C 0.13229 -0.06504 0.13403 -0.06667 0.13542 -0.06875 C 0.13577 -0.07129 0.13629 -0.07407 0.13698 -0.07662 C 0.13785 -0.08009 0.13976 -0.0831 0.13976 -0.08657 C 0.14028 -0.10463 0.13889 -0.12245 0.1382 -0.14028 C 0.12882 -0.13819 0.13247 -0.13842 0.12795 -0.13842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-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23 0.0331 L 0.04323 0.03333 C 0.04688 0.03796 0.04983 0.04305 0.05382 0.04722 C 0.05782 0.05139 0.06684 0.05509 0.0717 0.05694 C 0.07865 0.05972 0.08542 0.06366 0.09254 0.06504 L 0.12535 0.07106 L 0.20591 0.06898 C 0.2125 0.06805 0.22535 0.05903 0.22535 0.05926 C 0.22674 0.05694 0.22795 0.05463 0.22969 0.05301 C 0.2349 0.04838 0.23802 0.04745 0.24323 0.04514 C 0.24514 0.04305 0.2474 0.04143 0.24914 0.03912 C 0.25087 0.0368 0.25191 0.03379 0.25365 0.03125 C 0.25556 0.02847 0.25764 0.02592 0.25955 0.02338 C 0.26059 0.0206 0.26129 0.01782 0.26268 0.01528 C 0.26389 0.01296 0.26615 0.0118 0.26702 0.00949 C 0.26823 0.00625 0.26997 -0.01644 0.27014 -0.01644 C 0.26962 -0.01852 0.26962 -0.02084 0.26858 -0.02246 C 0.2632 -0.02963 0.26407 -0.01921 0.26407 -0.02824 " pathEditMode="relative" rAng="0" ptsTypes="AAAAAAAAAAAAAAAA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-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116 L 0.04132 0.00139 C 0.05035 -0.00139 0.05799 -0.00162 0.06528 -0.0088 C 0.08108 -0.02454 0.06719 -0.01898 0.08177 -0.02292 C 0.0849 -0.02546 0.0882 -0.02755 0.09063 -0.03079 C 0.09254 -0.0331 0.09306 -0.03681 0.09531 -0.03866 C 0.09774 -0.04097 0.10104 -0.04144 0.10417 -0.04282 C 0.10695 -0.0463 0.10938 -0.0507 0.11337 -0.05278 C 0.11493 -0.0537 0.11736 -0.05394 0.11892 -0.05463 C 0.12083 -0.05602 0.12205 -0.05764 0.12326 -0.05857 C 0.12483 -0.05949 0.12639 -0.05949 0.12761 -0.06065 C 0.12951 -0.06227 0.13073 -0.06482 0.13212 -0.06667 C 0.13663 -0.07153 0.13906 -0.07361 0.1441 -0.07662 C 0.14566 -0.07732 0.14722 -0.07778 0.14844 -0.07847 C 0.1507 -0.08125 0.15226 -0.08426 0.15469 -0.08657 C 0.1559 -0.08773 0.15781 -0.08727 0.1592 -0.08843 C 0.16163 -0.09074 0.16406 -0.09398 0.16667 -0.09653 C 0.16806 -0.09792 0.16945 -0.09884 0.17101 -0.10046 C 0.17309 -0.10278 0.17483 -0.10579 0.17691 -0.10833 C 0.17865 -0.11065 0.18125 -0.11204 0.18299 -0.11435 C 0.19132 -0.12523 0.18299 -0.12083 0.1934 -0.12431 C 0.19479 -0.12685 0.19583 -0.13009 0.19774 -0.13218 C 0.19965 -0.13426 0.20191 -0.13472 0.20365 -0.13611 C 0.2059 -0.13796 0.20799 -0.14005 0.2099 -0.14213 C 0.21129 -0.14398 0.21285 -0.14607 0.21424 -0.14815 C 0.21545 -0.15 0.21597 -0.15255 0.21736 -0.15417 C 0.21892 -0.15602 0.22118 -0.15671 0.22309 -0.1581 C 0.22622 -0.16343 0.22865 -0.16921 0.23229 -0.17407 C 0.2342 -0.17662 0.23646 -0.17917 0.23802 -0.18195 C 0.23924 -0.1838 0.23993 -0.18588 0.24115 -0.18796 C 0.24271 -0.19074 0.24427 -0.19329 0.24566 -0.19583 C 0.24653 -0.19792 0.2474 -0.2 0.24844 -0.20185 C 0.25017 -0.20463 0.25174 -0.20718 0.25313 -0.20972 C 0.25504 -0.21366 0.25677 -0.21782 0.25903 -0.22176 C 0.27188 -0.24491 0.25417 -0.21366 0.26962 -0.23773 C 0.27066 -0.23958 0.27118 -0.2419 0.2724 -0.24352 C 0.27431 -0.24653 0.27674 -0.24884 0.27847 -0.25162 C 0.2908 -0.27107 0.27049 -0.24282 0.28594 -0.26343 C 0.28698 -0.2662 0.2875 -0.26898 0.28872 -0.27153 C 0.29063 -0.275 0.29306 -0.27801 0.29497 -0.28148 C 0.29722 -0.28588 0.29913 -0.29028 0.30087 -0.29537 C 0.30295 -0.30185 0.30677 -0.31528 0.30677 -0.31505 C 0.30556 -0.33472 0.30886 -0.33634 0.30243 -0.34699 C 0.30156 -0.34861 0.30035 -0.34977 0.29931 -0.35093 " pathEditMode="relative" rAng="0" ptsTypes="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-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0.00278 L 0.01632 0.00301 C 0.0224 0.00602 0.0283 0.00972 0.03438 0.01273 C 0.04011 0.01574 0.04792 0.01852 0.05365 0.02084 C 0.08403 0.02014 0.11441 0.0206 0.14462 0.01875 C 0.14584 0.01875 0.16215 0.01181 0.16389 0.01088 C 0.16667 0.00926 0.16875 0.00648 0.17136 0.00486 C 0.17535 0.00232 0.17934 0.00093 0.18334 -0.00116 L 0.19983 -0.01898 C 0.20226 -0.02176 0.20729 -0.02708 0.20729 -0.02685 C 0.20868 -0.03032 0.2099 -0.03403 0.21181 -0.03703 C 0.21597 -0.04375 0.2283 -0.05903 0.23403 -0.06481 C 0.23646 -0.06713 0.23941 -0.06828 0.24149 -0.07083 C 0.24584 -0.07569 0.24879 -0.08264 0.25347 -0.0868 C 0.25504 -0.08819 0.25677 -0.08912 0.25799 -0.09074 C 0.26024 -0.09375 0.26163 -0.09791 0.26389 -0.10069 C 0.26563 -0.10254 0.26806 -0.10301 0.26997 -0.10463 C 0.2717 -0.10625 0.27274 -0.10903 0.27448 -0.11065 C 0.27865 -0.11504 0.28334 -0.11852 0.28785 -0.12268 L 0.29236 -0.12662 C 0.29323 -0.12847 0.2941 -0.13078 0.29531 -0.13264 C 0.29896 -0.13727 0.30087 -0.13657 0.30573 -0.13842 C 0.30729 -0.13912 0.30868 -0.13981 0.31024 -0.14051 C 0.32066 -0.1544 0.32327 -0.15116 0.3132 -0.1544 C 0.30799 -0.15926 0.31059 -0.15833 0.30573 -0.15833 " pathEditMode="relative" rAng="0" ptsTypes="AAAAAAAAAAAAAAAAAAAAAAAAA">
                                      <p:cBhvr>
                                        <p:cTn id="1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56" y="-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4792 L 0.00538 0.04815 C 0.00989 0.04514 0.01441 0.0426 0.01892 0.03982 C 0.02569 0.03565 0.03403 0.02917 0.04132 0.02593 C 0.04514 0.02408 0.0493 0.02315 0.0533 0.022 C 0.0651 0.00903 0.0658 0.00764 0.08437 -0.00601 C 0.09427 -0.01319 0.10503 -0.01898 0.11423 -0.02777 C 0.13698 -0.04953 0.11232 -0.02546 0.13507 -0.04976 C 0.13889 -0.05393 0.1434 -0.0574 0.14705 -0.06157 C 0.15069 -0.06597 0.1533 -0.07129 0.15712 -0.07569 C 0.17222 -0.09305 0.17344 -0.08611 0.18871 -0.11342 C 0.19045 -0.11597 0.19201 -0.11851 0.1934 -0.12129 C 0.196 -0.12662 0.19774 -0.13217 0.20087 -0.13726 C 0.20243 -0.14027 0.20503 -0.14236 0.2066 -0.14537 C 0.21163 -0.1537 0.21458 -0.16365 0.22014 -0.17106 C 0.22691 -0.18009 0.22899 -0.18171 0.23368 -0.19097 C 0.23819 -0.20023 0.24444 -0.20833 0.24705 -0.21898 C 0.24809 -0.22291 0.24844 -0.22708 0.24982 -0.23078 C 0.25104 -0.23379 0.2533 -0.23588 0.25451 -0.23888 C 0.25607 -0.24259 0.25729 -0.24675 0.25868 -0.25069 C 0.25972 -0.25277 0.25989 -0.25486 0.26059 -0.25671 C 0.26111 -0.25995 0.2625 -0.26319 0.26354 -0.26666 C 0.26493 -0.27268 0.26562 -0.27916 0.26805 -0.28449 C 0.27014 -0.2905 0.27257 -0.29629 0.27517 -0.30254 C 0.28142 -0.31898 0.27135 -0.29722 0.27986 -0.31435 C 0.28021 -0.31782 0.2809 -0.32106 0.28142 -0.3243 C 0.28229 -0.32963 0.28368 -0.33495 0.28403 -0.34027 C 0.28611 -0.35439 0.28489 -0.34838 0.28732 -0.35833 C 0.28906 -0.38009 0.29045 -0.3868 0.29045 -0.41388 C 0.29045 -0.4199 0.28906 -0.40208 0.28889 -0.39606 C 0.28854 -0.39328 0.28767 -0.39074 0.28732 -0.38796 C 0.28663 -0.38356 0.28646 -0.3787 0.28594 -0.37407 C 0.2809 -0.37638 0.28142 -0.37407 0.28142 -0.37824 " pathEditMode="relative" rAng="0" ptsTypes="AAAAAAAAAAAAAAAAAAAAAAAAAAAAAAAAA">
                                      <p:cBhvr>
                                        <p:cTn id="2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53" y="-2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4791 L 0.00539 0.04814 C 0.0099 0.04513 0.01441 0.04259 0.01893 0.03981 C 0.0257 0.03564 0.03403 0.02916 0.04132 0.02592 C 0.04514 0.02407 0.04931 0.02314 0.0533 0.02199 C 0.06511 0.00902 0.0658 0.00763 0.08438 -0.00602 C 0.09428 -0.0132 0.10504 -0.01899 0.11424 -0.02778 C 0.13698 -0.04954 0.11233 -0.02547 0.13507 -0.04977 C 0.13889 -0.05394 0.14341 -0.05741 0.14705 -0.06158 C 0.1507 -0.06598 0.1533 -0.0713 0.15712 -0.0757 C 0.17223 -0.09306 0.17344 -0.08612 0.18872 -0.11343 C 0.19046 -0.11598 0.19202 -0.11852 0.19341 -0.1213 C 0.19601 -0.12662 0.19775 -0.13218 0.20087 -0.13727 C 0.20243 -0.14028 0.20504 -0.14237 0.2066 -0.14537 C 0.21164 -0.15371 0.21459 -0.16366 0.22014 -0.17107 C 0.22691 -0.1801 0.229 -0.18172 0.23368 -0.19098 C 0.2382 -0.20024 0.24445 -0.20834 0.24705 -0.21899 C 0.24809 -0.22292 0.24844 -0.22709 0.24983 -0.23079 C 0.25105 -0.2338 0.2533 -0.23588 0.25452 -0.23889 C 0.25608 -0.2426 0.2573 -0.24676 0.25868 -0.2507 C 0.25973 -0.25278 0.2599 -0.25487 0.26059 -0.25672 C 0.26112 -0.25996 0.2625 -0.2632 0.26355 -0.26667 C 0.26493 -0.27269 0.26563 -0.27917 0.26806 -0.28449 C 0.27014 -0.29051 0.27257 -0.2963 0.27518 -0.30255 C 0.28143 -0.31899 0.27136 -0.29723 0.27987 -0.31436 C 0.28021 -0.31783 0.28091 -0.32107 0.28143 -0.32431 C 0.2823 -0.32963 0.28368 -0.33496 0.28403 -0.34028 C 0.28612 -0.3544 0.2849 -0.34838 0.28733 -0.35834 C 0.28907 -0.3801 0.29046 -0.38681 0.29046 -0.41389 C 0.29046 -0.41991 0.28907 -0.40209 0.28889 -0.39607 C 0.28855 -0.39329 0.28768 -0.39074 0.28733 -0.38797 C 0.28664 -0.38357 0.28646 -0.37871 0.28594 -0.37408 C 0.28091 -0.37639 0.28143 -0.37408 0.28143 -0.37824 " pathEditMode="relative" rAng="0" ptsTypes="AAAAAAAAAAAAAAAAAAAAAAAAAAAAAAAAA">
                                      <p:cBhvr>
                                        <p:cTn id="2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53" y="-2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94 0.00926 L 0.03594 0.00949 C 0.04357 0.00718 0.05087 0.00417 0.05833 0.00324 C 0.07673 0.00093 0.09548 0.00069 0.11371 -0.0007 C 0.1184 -0.00116 0.12257 -0.00208 0.12708 -0.00278 C 0.13212 -0.00556 0.1368 -0.0088 0.14201 -0.01065 C 0.15451 -0.01551 0.15972 -0.01412 0.1717 -0.01667 C 0.18889 -0.02037 0.1835 -0.01945 0.19861 -0.02662 C 0.20312 -0.0287 0.20764 -0.03009 0.21198 -0.03264 C 0.21666 -0.03542 0.22083 -0.03958 0.22552 -0.04259 C 0.23333 -0.04769 0.24149 -0.05185 0.2493 -0.05648 C 0.25486 -0.05972 0.26059 -0.06227 0.2658 -0.06644 C 0.27083 -0.07037 0.27587 -0.07431 0.28073 -0.07847 C 0.29288 -0.08889 0.29757 -0.0956 0.31059 -0.10417 C 0.31545 -0.10741 0.32048 -0.10949 0.32552 -0.11227 C 0.32951 -0.11759 0.33333 -0.12315 0.3375 -0.12824 C 0.34028 -0.13171 0.34357 -0.13449 0.34635 -0.1382 C 0.35347 -0.14676 0.35694 -0.15208 0.36285 -0.16204 C 0.36441 -0.16458 0.36597 -0.16713 0.36736 -0.16991 C 0.3691 -0.17384 0.37048 -0.17778 0.3717 -0.18195 C 0.37257 -0.18449 0.37274 -0.18727 0.37326 -0.18982 C 0.3743 -0.19445 0.37535 -0.19907 0.37621 -0.2037 C 0.38038 -0.27894 0.37482 -0.19282 0.38073 -0.25162 C 0.38264 -0.26945 0.38385 -0.28727 0.38524 -0.30532 C 0.38594 -0.31458 0.38541 -0.32384 0.3868 -0.3331 C 0.3875 -0.33796 0.38975 -0.34236 0.39114 -0.34699 C 0.39236 -0.35093 0.39305 -0.35509 0.39427 -0.35903 C 0.39566 -0.36435 0.39722 -0.36968 0.39861 -0.375 C 0.39965 -0.38426 0.40035 -0.39352 0.40173 -0.40278 C 0.40191 -0.40486 0.40243 -0.40695 0.40312 -0.4088 C 0.40399 -0.41088 0.40521 -0.41273 0.40607 -0.41458 C 0.4066 -0.41875 0.40642 -0.42292 0.40764 -0.42662 C 0.40903 -0.43102 0.41163 -0.43449 0.41354 -0.43866 C 0.41354 -0.43843 0.41962 -0.45046 0.41962 -0.45023 C 0.421 -0.45324 0.42239 -0.45602 0.42413 -0.45857 C 0.42535 -0.46065 0.42673 -0.46296 0.42847 -0.46435 C 0.42986 -0.46551 0.43142 -0.46574 0.43298 -0.46644 C 0.43594 -0.46898 0.43889 -0.47199 0.44201 -0.47431 C 0.4434 -0.47546 0.44496 -0.4757 0.44635 -0.47639 C 0.45208 -0.47847 0.45052 -0.47824 0.45399 -0.47824 " pathEditMode="relative" rAng="0" ptsTypes="AAAAAAAAAAAAAAAAAAAAAAAAAAAAAAAAAAAAAAAA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03" y="-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2129 L 2.5E-6 -0.02083 C 0.00677 -0.02338 0.01337 -0.02662 0.01996 -0.02754 C 0.03628 -0.02986 0.05278 -0.03009 0.06892 -0.03148 C 0.07309 -0.03217 0.07673 -0.0331 0.08073 -0.03379 C 0.08489 -0.03657 0.08923 -0.04004 0.09375 -0.0419 C 0.10486 -0.04699 0.10955 -0.0456 0.12014 -0.04815 C 0.13541 -0.05208 0.13055 -0.05115 0.14392 -0.05856 C 0.14791 -0.06088 0.15191 -0.06227 0.15573 -0.06504 C 0.15989 -0.06782 0.16354 -0.07222 0.16771 -0.07523 C 0.17465 -0.08055 0.18194 -0.08495 0.18889 -0.08981 C 0.19375 -0.09328 0.19878 -0.09583 0.20347 -0.10023 C 0.20781 -0.1044 0.21232 -0.10833 0.21666 -0.11273 C 0.22743 -0.12361 0.23159 -0.13078 0.24305 -0.13958 C 0.24739 -0.14305 0.25191 -0.14514 0.25625 -0.14815 C 0.25989 -0.1537 0.26319 -0.15949 0.26684 -0.16481 C 0.26944 -0.16828 0.27222 -0.17129 0.27482 -0.17523 C 0.28107 -0.18403 0.2842 -0.18958 0.28941 -0.2 C 0.2908 -0.20278 0.29219 -0.20532 0.2934 -0.20833 C 0.29496 -0.21227 0.29618 -0.21643 0.29722 -0.22083 C 0.29791 -0.22338 0.29809 -0.22639 0.29861 -0.22893 C 0.29948 -0.23379 0.30034 -0.23865 0.30121 -0.24352 C 0.30486 -0.32199 0.3 -0.23217 0.30521 -0.29352 C 0.30694 -0.31227 0.30798 -0.33078 0.3092 -0.34953 C 0.30972 -0.35926 0.30937 -0.36898 0.31059 -0.3787 C 0.31094 -0.38379 0.31319 -0.38842 0.31441 -0.39305 C 0.31545 -0.39722 0.31614 -0.40162 0.31719 -0.40578 C 0.31823 -0.41134 0.31979 -0.4169 0.321 -0.42245 C 0.32187 -0.43217 0.32257 -0.44166 0.32378 -0.45139 C 0.32396 -0.45347 0.32448 -0.45578 0.325 -0.45764 C 0.32587 -0.45995 0.32691 -0.4618 0.3276 -0.46365 C 0.32812 -0.46805 0.32795 -0.47245 0.32899 -0.47639 C 0.33021 -0.48078 0.33246 -0.48449 0.3342 -0.48889 C 0.3342 -0.48865 0.33958 -0.50115 0.33958 -0.50092 C 0.3408 -0.50416 0.34201 -0.50694 0.34357 -0.50972 C 0.34462 -0.5118 0.34583 -0.51435 0.34739 -0.51574 C 0.34861 -0.5169 0.35 -0.51713 0.35139 -0.51782 C 0.35399 -0.5206 0.35659 -0.52361 0.35937 -0.52615 C 0.36059 -0.52731 0.36198 -0.52754 0.36337 -0.52824 C 0.3684 -0.53032 0.36701 -0.53009 0.37014 -0.53009 " pathEditMode="relative" rAng="0" ptsTypes="AAAAAAAAAAAAAAAAAAAAAAAAAAAAAAAAAAAAAAAA"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-2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14 -0.04815 L 0.02414 -0.04722 C 0.0316 -0.03773 0.03872 -0.02569 0.04619 -0.01597 C 0.0533 -0.00625 0.0625 0.00255 0.06945 0.01019 C 0.10643 0.00787 0.14306 0.00926 0.17969 0.00347 C 0.18108 0.00347 0.20087 -0.01898 0.20313 -0.02199 C 0.20643 -0.02731 0.20903 -0.03611 0.21216 -0.04143 C 0.21702 -0.04954 0.22188 -0.05393 0.22657 -0.06065 L 0.24671 -0.11805 C 0.24966 -0.12708 0.25573 -0.14421 0.25573 -0.14352 C 0.25747 -0.15463 0.25886 -0.16667 0.26112 -0.17639 C 0.26632 -0.19792 0.28125 -0.24722 0.2882 -0.26574 C 0.29115 -0.27315 0.29462 -0.27685 0.29723 -0.28518 C 0.30244 -0.30092 0.30608 -0.32315 0.31181 -0.33657 C 0.31355 -0.34097 0.3158 -0.34398 0.31719 -0.3493 C 0.31997 -0.35903 0.32171 -0.37245 0.32431 -0.38125 C 0.32639 -0.38727 0.32935 -0.38889 0.33178 -0.39398 C 0.33386 -0.3993 0.33507 -0.4081 0.33716 -0.41342 C 0.34219 -0.42755 0.34792 -0.43866 0.35348 -0.45208 L 0.35886 -0.46481 C 0.3599 -0.47083 0.36094 -0.47824 0.3625 -0.48426 C 0.36685 -0.49907 0.36928 -0.49699 0.37518 -0.50278 C 0.37709 -0.50509 0.37865 -0.50741 0.38056 -0.50949 C 0.39323 -0.5544 0.39636 -0.54375 0.38421 -0.5544 C 0.37778 -0.56991 0.38108 -0.5669 0.37518 -0.5669 " pathEditMode="relative" rAng="0" ptsTypes="AAAAAAAAAAAAAAAAAAAAAAAAA">
                                      <p:cBhvr>
                                        <p:cTn id="3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85" y="-2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algn="l"/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Склад числа 5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907704" y="1205936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495133" y="1205936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848276" y="1205936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201419" y="1205936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554562" y="1205936"/>
            <a:ext cx="288032" cy="2880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64702"/>
              </p:ext>
            </p:extLst>
          </p:nvPr>
        </p:nvGraphicFramePr>
        <p:xfrm>
          <a:off x="379429" y="2564904"/>
          <a:ext cx="1976430" cy="152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82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82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0765"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0765"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0765"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765"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81322" y="201085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5656" y="25739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9095" y="259327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598" y="296260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92159" y="29383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5598" y="33077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75656" y="33285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9095" y="370651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89451" y="3692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72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9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1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1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9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1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1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1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1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1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9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1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1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1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21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1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9" grpId="6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0" grpId="6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6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algn="l"/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Склад </a:t>
            </a:r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числа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7168848" y="1804166"/>
            <a:ext cx="571504" cy="571504"/>
            <a:chOff x="7500958" y="2500306"/>
            <a:chExt cx="571504" cy="571504"/>
          </a:xfrm>
        </p:grpSpPr>
        <p:pic>
          <p:nvPicPr>
            <p:cNvPr id="25" name="Рисунок 24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7500958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" name="Группа 25"/>
            <p:cNvGrpSpPr/>
            <p:nvPr/>
          </p:nvGrpSpPr>
          <p:grpSpPr>
            <a:xfrm>
              <a:off x="7572396" y="2571744"/>
              <a:ext cx="376239" cy="376240"/>
              <a:chOff x="3786182" y="3571876"/>
              <a:chExt cx="376239" cy="376240"/>
            </a:xfrm>
          </p:grpSpPr>
          <p:sp>
            <p:nvSpPr>
              <p:cNvPr id="27" name="Блок-схема: узел 26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Блок-схема: узел 27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Блок-схема: узел 28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pic>
        <p:nvPicPr>
          <p:cNvPr id="33" name="Рисунок 32"/>
          <p:cNvPicPr/>
          <p:nvPr/>
        </p:nvPicPr>
        <p:blipFill>
          <a:blip r:embed="rId4" cstate="print"/>
          <a:srcRect l="74848" t="17682" r="19715" b="16130"/>
          <a:stretch>
            <a:fillRect/>
          </a:stretch>
        </p:blipFill>
        <p:spPr bwMode="auto">
          <a:xfrm>
            <a:off x="3525510" y="244710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" name="Группа 33"/>
          <p:cNvGrpSpPr/>
          <p:nvPr/>
        </p:nvGrpSpPr>
        <p:grpSpPr>
          <a:xfrm>
            <a:off x="5954402" y="2447108"/>
            <a:ext cx="571504" cy="571504"/>
            <a:chOff x="5786446" y="1928802"/>
            <a:chExt cx="571504" cy="571504"/>
          </a:xfrm>
        </p:grpSpPr>
        <p:pic>
          <p:nvPicPr>
            <p:cNvPr id="35" name="Рисунок 34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5786446" y="1928802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6" name="Группа 176"/>
            <p:cNvGrpSpPr/>
            <p:nvPr/>
          </p:nvGrpSpPr>
          <p:grpSpPr>
            <a:xfrm>
              <a:off x="5857884" y="2000240"/>
              <a:ext cx="376239" cy="376240"/>
              <a:chOff x="3786182" y="3571876"/>
              <a:chExt cx="376239" cy="376240"/>
            </a:xfrm>
          </p:grpSpPr>
          <p:sp>
            <p:nvSpPr>
              <p:cNvPr id="37" name="Блок-схема: узел 36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Блок-схема: узел 37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Блок-схема: узел 38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43" name="Группа 42"/>
          <p:cNvGrpSpPr/>
          <p:nvPr/>
        </p:nvGrpSpPr>
        <p:grpSpPr>
          <a:xfrm>
            <a:off x="5954402" y="1804166"/>
            <a:ext cx="571504" cy="571504"/>
            <a:chOff x="3286116" y="2571744"/>
            <a:chExt cx="571504" cy="571504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Блок-схема: узел 45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узел 48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525510" y="3090050"/>
            <a:ext cx="571504" cy="571504"/>
            <a:chOff x="3286116" y="2571744"/>
            <a:chExt cx="571504" cy="571504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Блок-схема: узел 52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Блок-схема: узел 53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Блок-схема: узел 54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Блок-схема: узел 55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236"/>
          <p:cNvGrpSpPr/>
          <p:nvPr/>
        </p:nvGrpSpPr>
        <p:grpSpPr>
          <a:xfrm>
            <a:off x="4739956" y="3090050"/>
            <a:ext cx="571504" cy="571504"/>
            <a:chOff x="7500958" y="2500306"/>
            <a:chExt cx="571504" cy="571504"/>
          </a:xfrm>
        </p:grpSpPr>
        <p:pic>
          <p:nvPicPr>
            <p:cNvPr id="59" name="Рисунок 58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7500958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0" name="Группа 176"/>
            <p:cNvGrpSpPr/>
            <p:nvPr/>
          </p:nvGrpSpPr>
          <p:grpSpPr>
            <a:xfrm>
              <a:off x="7572396" y="2571744"/>
              <a:ext cx="376239" cy="376240"/>
              <a:chOff x="3786182" y="3571876"/>
              <a:chExt cx="376239" cy="376240"/>
            </a:xfrm>
          </p:grpSpPr>
          <p:sp>
            <p:nvSpPr>
              <p:cNvPr id="61" name="Блок-схема: узел 60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Блок-схема: узел 61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Блок-схема: узел 62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5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6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7" name="Группа 66"/>
          <p:cNvGrpSpPr/>
          <p:nvPr/>
        </p:nvGrpSpPr>
        <p:grpSpPr>
          <a:xfrm>
            <a:off x="2311064" y="3732992"/>
            <a:ext cx="571504" cy="571504"/>
            <a:chOff x="3286116" y="2571744"/>
            <a:chExt cx="571504" cy="571504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n w="57150">
                  <a:noFill/>
                </a:ln>
              </a:endParaRPr>
            </a:p>
          </p:txBody>
        </p:sp>
        <p:sp>
          <p:nvSpPr>
            <p:cNvPr id="69" name="Блок-схема: узел 68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0" name="Блок-схема: узел 69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1" name="Блок-схема: узел 70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2" name="Блок-схема: узел 71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3" name="Блок-схема: узел 72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74" name="Группа 236"/>
          <p:cNvGrpSpPr/>
          <p:nvPr/>
        </p:nvGrpSpPr>
        <p:grpSpPr>
          <a:xfrm>
            <a:off x="3525510" y="3732992"/>
            <a:ext cx="571504" cy="571504"/>
            <a:chOff x="7500958" y="2500306"/>
            <a:chExt cx="571504" cy="571504"/>
          </a:xfrm>
        </p:grpSpPr>
        <p:pic>
          <p:nvPicPr>
            <p:cNvPr id="75" name="Рисунок 74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7500958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6" name="Группа 176"/>
            <p:cNvGrpSpPr/>
            <p:nvPr/>
          </p:nvGrpSpPr>
          <p:grpSpPr>
            <a:xfrm>
              <a:off x="7572396" y="2571744"/>
              <a:ext cx="376239" cy="376240"/>
              <a:chOff x="3786182" y="3571876"/>
              <a:chExt cx="376239" cy="376240"/>
            </a:xfrm>
          </p:grpSpPr>
          <p:sp>
            <p:nvSpPr>
              <p:cNvPr id="77" name="Блок-схема: узел 76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8" name="Блок-схема: узел 77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9" name="Блок-схема: узел 78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0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1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2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96618" y="4447372"/>
            <a:ext cx="571504" cy="571504"/>
            <a:chOff x="3286116" y="2571744"/>
            <a:chExt cx="571504" cy="571504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n w="57150">
                  <a:noFill/>
                </a:ln>
              </a:endParaRPr>
            </a:p>
          </p:txBody>
        </p:sp>
        <p:sp>
          <p:nvSpPr>
            <p:cNvPr id="85" name="Блок-схема: узел 84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6" name="Блок-схема: узел 85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7" name="Блок-схема: узел 86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8" name="Блок-схема: узел 87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9" name="Блок-схема: узел 88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90" name="Группа 236"/>
          <p:cNvGrpSpPr/>
          <p:nvPr/>
        </p:nvGrpSpPr>
        <p:grpSpPr>
          <a:xfrm>
            <a:off x="2382502" y="4447372"/>
            <a:ext cx="571504" cy="571504"/>
            <a:chOff x="7500958" y="2500306"/>
            <a:chExt cx="571504" cy="571504"/>
          </a:xfrm>
        </p:grpSpPr>
        <p:pic>
          <p:nvPicPr>
            <p:cNvPr id="91" name="Рисунок 90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7500958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" name="Группа 176"/>
            <p:cNvGrpSpPr/>
            <p:nvPr/>
          </p:nvGrpSpPr>
          <p:grpSpPr>
            <a:xfrm>
              <a:off x="7572396" y="2571744"/>
              <a:ext cx="376239" cy="376240"/>
              <a:chOff x="3786182" y="3571876"/>
              <a:chExt cx="376239" cy="376240"/>
            </a:xfrm>
          </p:grpSpPr>
          <p:sp>
            <p:nvSpPr>
              <p:cNvPr id="93" name="Блок-схема: узел 92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4" name="Блок-схема: узел 93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Блок-схема: узел 94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99" name="Группа 236"/>
          <p:cNvGrpSpPr/>
          <p:nvPr/>
        </p:nvGrpSpPr>
        <p:grpSpPr>
          <a:xfrm>
            <a:off x="525114" y="5161752"/>
            <a:ext cx="571504" cy="571504"/>
            <a:chOff x="7500958" y="2500306"/>
            <a:chExt cx="571504" cy="571504"/>
          </a:xfrm>
        </p:grpSpPr>
        <p:pic>
          <p:nvPicPr>
            <p:cNvPr id="100" name="Рисунок 99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7500958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1" name="Группа 176"/>
            <p:cNvGrpSpPr/>
            <p:nvPr/>
          </p:nvGrpSpPr>
          <p:grpSpPr>
            <a:xfrm>
              <a:off x="7572396" y="2571744"/>
              <a:ext cx="376239" cy="376240"/>
              <a:chOff x="3786182" y="3571876"/>
              <a:chExt cx="376239" cy="376240"/>
            </a:xfrm>
          </p:grpSpPr>
          <p:sp>
            <p:nvSpPr>
              <p:cNvPr id="102" name="Блок-схема: узел 101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3" name="Блок-схема: узел 102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4" name="Блок-схема: узел 103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08" name="Группа 236"/>
          <p:cNvGrpSpPr/>
          <p:nvPr/>
        </p:nvGrpSpPr>
        <p:grpSpPr>
          <a:xfrm>
            <a:off x="1096618" y="5161752"/>
            <a:ext cx="571504" cy="571504"/>
            <a:chOff x="7500958" y="2500306"/>
            <a:chExt cx="571504" cy="571504"/>
          </a:xfrm>
        </p:grpSpPr>
        <p:pic>
          <p:nvPicPr>
            <p:cNvPr id="109" name="Рисунок 108"/>
            <p:cNvPicPr/>
            <p:nvPr/>
          </p:nvPicPr>
          <p:blipFill>
            <a:blip r:embed="rId4" cstate="print"/>
            <a:srcRect l="23489" t="17466" r="70920" b="15580"/>
            <a:stretch>
              <a:fillRect/>
            </a:stretch>
          </p:blipFill>
          <p:spPr bwMode="auto">
            <a:xfrm>
              <a:off x="7500958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0" name="Группа 176"/>
            <p:cNvGrpSpPr/>
            <p:nvPr/>
          </p:nvGrpSpPr>
          <p:grpSpPr>
            <a:xfrm>
              <a:off x="7572396" y="2571744"/>
              <a:ext cx="376239" cy="376240"/>
              <a:chOff x="3786182" y="3571876"/>
              <a:chExt cx="376239" cy="376240"/>
            </a:xfrm>
          </p:grpSpPr>
          <p:sp>
            <p:nvSpPr>
              <p:cNvPr id="111" name="Блок-схема: узел 110"/>
              <p:cNvSpPr/>
              <p:nvPr/>
            </p:nvSpPr>
            <p:spPr>
              <a:xfrm>
                <a:off x="4071934" y="3857628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2" name="Блок-схема: узел 111"/>
              <p:cNvSpPr/>
              <p:nvPr/>
            </p:nvSpPr>
            <p:spPr>
              <a:xfrm>
                <a:off x="4071934" y="3714752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3" name="Блок-схема: узел 112"/>
              <p:cNvSpPr/>
              <p:nvPr/>
            </p:nvSpPr>
            <p:spPr>
              <a:xfrm>
                <a:off x="3786182" y="3571876"/>
                <a:ext cx="71438" cy="71438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4" name="Oval 4"/>
              <p:cNvSpPr>
                <a:spLocks noChangeArrowheads="1"/>
              </p:cNvSpPr>
              <p:nvPr/>
            </p:nvSpPr>
            <p:spPr bwMode="auto">
              <a:xfrm>
                <a:off x="3786182" y="3857628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5" name="Oval 4"/>
              <p:cNvSpPr>
                <a:spLocks noChangeArrowheads="1"/>
              </p:cNvSpPr>
              <p:nvPr/>
            </p:nvSpPr>
            <p:spPr bwMode="auto">
              <a:xfrm>
                <a:off x="3786182" y="3714752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6" name="Oval 4"/>
              <p:cNvSpPr>
                <a:spLocks noChangeArrowheads="1"/>
              </p:cNvSpPr>
              <p:nvPr/>
            </p:nvSpPr>
            <p:spPr bwMode="auto">
              <a:xfrm>
                <a:off x="4071934" y="3571876"/>
                <a:ext cx="90487" cy="904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17" name="Группа 116"/>
          <p:cNvGrpSpPr/>
          <p:nvPr/>
        </p:nvGrpSpPr>
        <p:grpSpPr>
          <a:xfrm>
            <a:off x="525114" y="4447372"/>
            <a:ext cx="571504" cy="571504"/>
            <a:chOff x="3286116" y="2571744"/>
            <a:chExt cx="571504" cy="571504"/>
          </a:xfrm>
        </p:grpSpPr>
        <p:sp>
          <p:nvSpPr>
            <p:cNvPr id="118" name="Прямоугольник 117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n w="57150">
                  <a:noFill/>
                </a:ln>
              </a:endParaRPr>
            </a:p>
          </p:txBody>
        </p:sp>
        <p:sp>
          <p:nvSpPr>
            <p:cNvPr id="119" name="Блок-схема: узел 118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0" name="Блок-схема: узел 119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1" name="Блок-схема: узел 120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2" name="Блок-схема: узел 121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3" name="Блок-схема: узел 122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124" name="Прямоугольник 123"/>
          <p:cNvSpPr/>
          <p:nvPr/>
        </p:nvSpPr>
        <p:spPr>
          <a:xfrm>
            <a:off x="1810998" y="4447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noFill/>
              </a:ln>
            </a:endParaRPr>
          </a:p>
        </p:txBody>
      </p:sp>
      <p:sp>
        <p:nvSpPr>
          <p:cNvPr id="125" name="Блок-схема: узел 124"/>
          <p:cNvSpPr/>
          <p:nvPr/>
        </p:nvSpPr>
        <p:spPr>
          <a:xfrm>
            <a:off x="1882436" y="4518810"/>
            <a:ext cx="71438" cy="714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6" name="Блок-схема: узел 125"/>
          <p:cNvSpPr/>
          <p:nvPr/>
        </p:nvSpPr>
        <p:spPr>
          <a:xfrm>
            <a:off x="2034836" y="4671210"/>
            <a:ext cx="71438" cy="714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7" name="Блок-схема: узел 126"/>
          <p:cNvSpPr/>
          <p:nvPr/>
        </p:nvSpPr>
        <p:spPr>
          <a:xfrm>
            <a:off x="2239626" y="4804562"/>
            <a:ext cx="71438" cy="714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8" name="Блок-схема: узел 127"/>
          <p:cNvSpPr/>
          <p:nvPr/>
        </p:nvSpPr>
        <p:spPr>
          <a:xfrm>
            <a:off x="2239626" y="4518810"/>
            <a:ext cx="71438" cy="714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9" name="Блок-схема: узел 128"/>
          <p:cNvSpPr/>
          <p:nvPr/>
        </p:nvSpPr>
        <p:spPr>
          <a:xfrm>
            <a:off x="1882436" y="4804562"/>
            <a:ext cx="71438" cy="714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grpSp>
        <p:nvGrpSpPr>
          <p:cNvPr id="130" name="Группа 129"/>
          <p:cNvGrpSpPr/>
          <p:nvPr/>
        </p:nvGrpSpPr>
        <p:grpSpPr>
          <a:xfrm>
            <a:off x="4739956" y="2447108"/>
            <a:ext cx="571504" cy="571504"/>
            <a:chOff x="3286116" y="2571744"/>
            <a:chExt cx="571504" cy="571504"/>
          </a:xfrm>
        </p:grpSpPr>
        <p:sp>
          <p:nvSpPr>
            <p:cNvPr id="131" name="Прямоугольник 130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n w="57150">
                  <a:noFill/>
                </a:ln>
              </a:endParaRPr>
            </a:p>
          </p:txBody>
        </p:sp>
        <p:sp>
          <p:nvSpPr>
            <p:cNvPr id="132" name="Блок-схема: узел 131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33" name="Блок-схема: узел 132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34" name="Блок-схема: узел 133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35" name="Блок-схема: узел 134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36" name="Блок-схема: узел 135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525114" y="1804166"/>
            <a:ext cx="571504" cy="571504"/>
            <a:chOff x="285720" y="1285860"/>
            <a:chExt cx="571504" cy="571504"/>
          </a:xfrm>
        </p:grpSpPr>
        <p:sp>
          <p:nvSpPr>
            <p:cNvPr id="138" name="Прямоугольник 137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Блок-схема: узел 138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1096618" y="1804166"/>
            <a:ext cx="571504" cy="571504"/>
            <a:chOff x="285720" y="1285860"/>
            <a:chExt cx="571504" cy="571504"/>
          </a:xfrm>
        </p:grpSpPr>
        <p:sp>
          <p:nvSpPr>
            <p:cNvPr id="141" name="Прямоугольник 140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Блок-схема: узел 141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1739560" y="1804166"/>
            <a:ext cx="571504" cy="571504"/>
            <a:chOff x="285720" y="1285860"/>
            <a:chExt cx="571504" cy="571504"/>
          </a:xfrm>
        </p:grpSpPr>
        <p:sp>
          <p:nvSpPr>
            <p:cNvPr id="144" name="Прямоугольник 143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Блок-схема: узел 144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2954006" y="1804166"/>
            <a:ext cx="571504" cy="571504"/>
            <a:chOff x="285720" y="1285860"/>
            <a:chExt cx="571504" cy="571504"/>
          </a:xfrm>
        </p:grpSpPr>
        <p:sp>
          <p:nvSpPr>
            <p:cNvPr id="147" name="Прямоугольник 146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Блок-схема: узел 147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49" name="Группа 148"/>
          <p:cNvGrpSpPr/>
          <p:nvPr/>
        </p:nvGrpSpPr>
        <p:grpSpPr>
          <a:xfrm>
            <a:off x="4168452" y="1804166"/>
            <a:ext cx="571504" cy="571504"/>
            <a:chOff x="285720" y="1285860"/>
            <a:chExt cx="571504" cy="571504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Блок-схема: узел 150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52" name="Группа 151"/>
          <p:cNvGrpSpPr/>
          <p:nvPr/>
        </p:nvGrpSpPr>
        <p:grpSpPr>
          <a:xfrm>
            <a:off x="5382898" y="1804166"/>
            <a:ext cx="571504" cy="571504"/>
            <a:chOff x="285720" y="1285860"/>
            <a:chExt cx="571504" cy="571504"/>
          </a:xfrm>
        </p:grpSpPr>
        <p:sp>
          <p:nvSpPr>
            <p:cNvPr id="153" name="Прямоугольник 152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Блок-схема: узел 153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6597344" y="1804166"/>
            <a:ext cx="571504" cy="571504"/>
            <a:chOff x="285720" y="1285860"/>
            <a:chExt cx="571504" cy="571504"/>
          </a:xfrm>
        </p:grpSpPr>
        <p:sp>
          <p:nvSpPr>
            <p:cNvPr id="156" name="Прямоугольник 155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Блок-схема: узел 156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2311064" y="1804166"/>
            <a:ext cx="571504" cy="571504"/>
            <a:chOff x="2071670" y="1285860"/>
            <a:chExt cx="571504" cy="571504"/>
          </a:xfrm>
        </p:grpSpPr>
        <p:sp>
          <p:nvSpPr>
            <p:cNvPr id="159" name="Прямоугольник 158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61" name="Блок-схема: узел 160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62" name="Группа 161"/>
          <p:cNvGrpSpPr/>
          <p:nvPr/>
        </p:nvGrpSpPr>
        <p:grpSpPr>
          <a:xfrm>
            <a:off x="525114" y="2447108"/>
            <a:ext cx="571504" cy="571504"/>
            <a:chOff x="2071670" y="1285860"/>
            <a:chExt cx="571504" cy="571504"/>
          </a:xfrm>
        </p:grpSpPr>
        <p:sp>
          <p:nvSpPr>
            <p:cNvPr id="163" name="Прямоугольник 162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Блок-схема: узел 163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66" name="Группа 165"/>
          <p:cNvGrpSpPr/>
          <p:nvPr/>
        </p:nvGrpSpPr>
        <p:grpSpPr>
          <a:xfrm>
            <a:off x="1096618" y="2447108"/>
            <a:ext cx="571504" cy="571504"/>
            <a:chOff x="2071670" y="1285860"/>
            <a:chExt cx="571504" cy="571504"/>
          </a:xfrm>
        </p:grpSpPr>
        <p:sp>
          <p:nvSpPr>
            <p:cNvPr id="167" name="Прямоугольник 166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70" name="Группа 169"/>
          <p:cNvGrpSpPr/>
          <p:nvPr/>
        </p:nvGrpSpPr>
        <p:grpSpPr>
          <a:xfrm>
            <a:off x="1739560" y="2447108"/>
            <a:ext cx="571504" cy="571504"/>
            <a:chOff x="2071670" y="1285860"/>
            <a:chExt cx="571504" cy="571504"/>
          </a:xfrm>
        </p:grpSpPr>
        <p:sp>
          <p:nvSpPr>
            <p:cNvPr id="171" name="Прямоугольник 170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74" name="Группа 173"/>
          <p:cNvGrpSpPr/>
          <p:nvPr/>
        </p:nvGrpSpPr>
        <p:grpSpPr>
          <a:xfrm>
            <a:off x="2954006" y="2447108"/>
            <a:ext cx="571504" cy="571504"/>
            <a:chOff x="2071670" y="1285860"/>
            <a:chExt cx="571504" cy="571504"/>
          </a:xfrm>
        </p:grpSpPr>
        <p:sp>
          <p:nvSpPr>
            <p:cNvPr id="175" name="Прямоугольник 174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Блок-схема: узел 175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77" name="Блок-схема: узел 176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78" name="Группа 177"/>
          <p:cNvGrpSpPr/>
          <p:nvPr/>
        </p:nvGrpSpPr>
        <p:grpSpPr>
          <a:xfrm>
            <a:off x="4168452" y="2447108"/>
            <a:ext cx="571504" cy="571504"/>
            <a:chOff x="2071670" y="1285860"/>
            <a:chExt cx="571504" cy="571504"/>
          </a:xfrm>
        </p:grpSpPr>
        <p:sp>
          <p:nvSpPr>
            <p:cNvPr id="179" name="Прямоугольник 178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Блок-схема: узел 179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1" name="Блок-схема: узел 180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82" name="Группа 181"/>
          <p:cNvGrpSpPr/>
          <p:nvPr/>
        </p:nvGrpSpPr>
        <p:grpSpPr>
          <a:xfrm>
            <a:off x="5382898" y="2447108"/>
            <a:ext cx="571504" cy="571504"/>
            <a:chOff x="2071670" y="1285860"/>
            <a:chExt cx="571504" cy="571504"/>
          </a:xfrm>
        </p:grpSpPr>
        <p:sp>
          <p:nvSpPr>
            <p:cNvPr id="183" name="Прямоугольник 182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Блок-схема: узел 183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5" name="Блок-схема: узел 184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86" name="Группа 185"/>
          <p:cNvGrpSpPr/>
          <p:nvPr/>
        </p:nvGrpSpPr>
        <p:grpSpPr>
          <a:xfrm>
            <a:off x="3525510" y="1804166"/>
            <a:ext cx="571504" cy="571504"/>
            <a:chOff x="3286116" y="1285860"/>
            <a:chExt cx="571504" cy="571504"/>
          </a:xfrm>
        </p:grpSpPr>
        <p:sp>
          <p:nvSpPr>
            <p:cNvPr id="187" name="Прямоугольник 186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Блок-схема: узел 187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9" name="Блок-схема: узел 188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0" name="Блок-схема: узел 189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91" name="Группа 190"/>
          <p:cNvGrpSpPr/>
          <p:nvPr/>
        </p:nvGrpSpPr>
        <p:grpSpPr>
          <a:xfrm>
            <a:off x="2311064" y="2447108"/>
            <a:ext cx="571504" cy="571504"/>
            <a:chOff x="3286116" y="1285860"/>
            <a:chExt cx="571504" cy="571504"/>
          </a:xfrm>
        </p:grpSpPr>
        <p:sp>
          <p:nvSpPr>
            <p:cNvPr id="192" name="Прямоугольник 191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Блок-схема: узел 192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4" name="Блок-схема: узел 193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5" name="Блок-схема: узел 194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96" name="Группа 195"/>
          <p:cNvGrpSpPr/>
          <p:nvPr/>
        </p:nvGrpSpPr>
        <p:grpSpPr>
          <a:xfrm>
            <a:off x="525114" y="3090050"/>
            <a:ext cx="571504" cy="571504"/>
            <a:chOff x="3286116" y="1285860"/>
            <a:chExt cx="571504" cy="571504"/>
          </a:xfrm>
        </p:grpSpPr>
        <p:sp>
          <p:nvSpPr>
            <p:cNvPr id="197" name="Прямоугольник 196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Блок-схема: узел 197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9" name="Блок-схема: узел 198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0" name="Блок-схема: узел 199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01" name="Группа 200"/>
          <p:cNvGrpSpPr/>
          <p:nvPr/>
        </p:nvGrpSpPr>
        <p:grpSpPr>
          <a:xfrm>
            <a:off x="1096618" y="3090050"/>
            <a:ext cx="571504" cy="571504"/>
            <a:chOff x="3286116" y="1285860"/>
            <a:chExt cx="571504" cy="571504"/>
          </a:xfrm>
        </p:grpSpPr>
        <p:sp>
          <p:nvSpPr>
            <p:cNvPr id="202" name="Прямоугольник 201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Блок-схема: узел 202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4" name="Блок-схема: узел 203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5" name="Блок-схема: узел 204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06" name="Группа 205"/>
          <p:cNvGrpSpPr/>
          <p:nvPr/>
        </p:nvGrpSpPr>
        <p:grpSpPr>
          <a:xfrm>
            <a:off x="1739560" y="3090050"/>
            <a:ext cx="571504" cy="571504"/>
            <a:chOff x="3286116" y="1285860"/>
            <a:chExt cx="571504" cy="571504"/>
          </a:xfrm>
        </p:grpSpPr>
        <p:sp>
          <p:nvSpPr>
            <p:cNvPr id="207" name="Прямоугольник 206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Блок-схема: узел 207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9" name="Блок-схема: узел 208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10" name="Блок-схема: узел 209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11" name="Группа 210"/>
          <p:cNvGrpSpPr/>
          <p:nvPr/>
        </p:nvGrpSpPr>
        <p:grpSpPr>
          <a:xfrm>
            <a:off x="2954006" y="3090050"/>
            <a:ext cx="571504" cy="571504"/>
            <a:chOff x="3286116" y="1285860"/>
            <a:chExt cx="571504" cy="571504"/>
          </a:xfrm>
        </p:grpSpPr>
        <p:sp>
          <p:nvSpPr>
            <p:cNvPr id="212" name="Прямоугольник 211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Блок-схема: узел 212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14" name="Блок-схема: узел 213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15" name="Блок-схема: узел 214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16" name="Группа 215"/>
          <p:cNvGrpSpPr/>
          <p:nvPr/>
        </p:nvGrpSpPr>
        <p:grpSpPr>
          <a:xfrm>
            <a:off x="4168452" y="3090050"/>
            <a:ext cx="571504" cy="571504"/>
            <a:chOff x="3286116" y="1285860"/>
            <a:chExt cx="571504" cy="571504"/>
          </a:xfrm>
        </p:grpSpPr>
        <p:sp>
          <p:nvSpPr>
            <p:cNvPr id="217" name="Прямоугольник 216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Блок-схема: узел 217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19" name="Блок-схема: узел 218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0" name="Блок-схема: узел 219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21" name="Группа 220"/>
          <p:cNvGrpSpPr/>
          <p:nvPr/>
        </p:nvGrpSpPr>
        <p:grpSpPr>
          <a:xfrm>
            <a:off x="4739956" y="1804166"/>
            <a:ext cx="571504" cy="571504"/>
            <a:chOff x="4500562" y="1285860"/>
            <a:chExt cx="571504" cy="571504"/>
          </a:xfrm>
        </p:grpSpPr>
        <p:sp>
          <p:nvSpPr>
            <p:cNvPr id="222" name="Прямоугольник 221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Блок-схема: узел 222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4" name="Блок-схема: узел 223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5" name="Блок-схема: узел 224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6" name="Блок-схема: узел 225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27" name="Группа 226"/>
          <p:cNvGrpSpPr/>
          <p:nvPr/>
        </p:nvGrpSpPr>
        <p:grpSpPr>
          <a:xfrm>
            <a:off x="2311064" y="3090050"/>
            <a:ext cx="571504" cy="571504"/>
            <a:chOff x="4500562" y="1285860"/>
            <a:chExt cx="571504" cy="571504"/>
          </a:xfrm>
        </p:grpSpPr>
        <p:sp>
          <p:nvSpPr>
            <p:cNvPr id="228" name="Прямоугольник 227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Блок-схема: узел 228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0" name="Блок-схема: узел 229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1" name="Блок-схема: узел 230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2" name="Блок-схема: узел 231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33" name="Группа 232"/>
          <p:cNvGrpSpPr/>
          <p:nvPr/>
        </p:nvGrpSpPr>
        <p:grpSpPr>
          <a:xfrm>
            <a:off x="525114" y="3732992"/>
            <a:ext cx="571504" cy="571504"/>
            <a:chOff x="4500562" y="1285860"/>
            <a:chExt cx="571504" cy="571504"/>
          </a:xfrm>
        </p:grpSpPr>
        <p:sp>
          <p:nvSpPr>
            <p:cNvPr id="234" name="Прямоугольник 233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Блок-схема: узел 234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6" name="Блок-схема: узел 235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7" name="Блок-схема: узел 236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8" name="Блок-схема: узел 237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39" name="Группа 238"/>
          <p:cNvGrpSpPr/>
          <p:nvPr/>
        </p:nvGrpSpPr>
        <p:grpSpPr>
          <a:xfrm>
            <a:off x="1096618" y="3732992"/>
            <a:ext cx="571504" cy="571504"/>
            <a:chOff x="4500562" y="1285860"/>
            <a:chExt cx="571504" cy="571504"/>
          </a:xfrm>
        </p:grpSpPr>
        <p:sp>
          <p:nvSpPr>
            <p:cNvPr id="240" name="Прямоугольник 239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Блок-схема: узел 240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2" name="Блок-схема: узел 241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3" name="Блок-схема: узел 242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4" name="Блок-схема: узел 243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45" name="Группа 244"/>
          <p:cNvGrpSpPr/>
          <p:nvPr/>
        </p:nvGrpSpPr>
        <p:grpSpPr>
          <a:xfrm>
            <a:off x="1739560" y="3732992"/>
            <a:ext cx="571504" cy="571504"/>
            <a:chOff x="4500562" y="1285860"/>
            <a:chExt cx="571504" cy="571504"/>
          </a:xfrm>
        </p:grpSpPr>
        <p:sp>
          <p:nvSpPr>
            <p:cNvPr id="246" name="Прямоугольник 245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7" name="Блок-схема: узел 246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8" name="Блок-схема: узел 247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9" name="Блок-схема: узел 248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50" name="Блок-схема: узел 249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51" name="Группа 250"/>
          <p:cNvGrpSpPr/>
          <p:nvPr/>
        </p:nvGrpSpPr>
        <p:grpSpPr>
          <a:xfrm>
            <a:off x="2954006" y="3732992"/>
            <a:ext cx="571504" cy="571504"/>
            <a:chOff x="4500562" y="1285860"/>
            <a:chExt cx="571504" cy="571504"/>
          </a:xfrm>
        </p:grpSpPr>
        <p:sp>
          <p:nvSpPr>
            <p:cNvPr id="252" name="Прямоугольник 251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Блок-схема: узел 252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54" name="Блок-схема: узел 253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55" name="Блок-схема: узел 254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56" name="Блок-схема: узел 255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257" name="Прямоугольник 256"/>
          <p:cNvSpPr/>
          <p:nvPr/>
        </p:nvSpPr>
        <p:spPr>
          <a:xfrm>
            <a:off x="5175365" y="496648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26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07 -0.04607 L 0.06007 -0.04583 C 0.06302 -0.04097 0.06528 -0.03472 0.06893 -0.03032 C 0.07413 -0.02384 0.08542 -0.02199 0.09132 -0.02037 C 0.09427 -0.01759 0.09705 -0.01435 0.10035 -0.01227 C 0.10452 -0.00972 0.10938 -0.00857 0.11372 -0.00648 C 0.11771 -0.0044 0.12188 -0.00278 0.1257 -0.00046 C 0.13073 0.00255 0.13559 0.00625 0.14063 0.00949 L 0.16163 0.02338 C 0.17188 0.03727 0.15886 0.02037 0.17344 0.03727 C 0.17518 0.03912 0.17639 0.04143 0.17795 0.04329 C 0.17986 0.0456 0.18229 0.04699 0.18403 0.04931 C 0.18785 0.05486 0.19445 0.06713 0.19445 0.06736 C 0.19497 0.0706 0.19497 0.07407 0.19584 0.07708 C 0.19757 0.08264 0.2007 0.0875 0.20191 0.09306 C 0.21702 0.16389 0.19306 0.07986 0.21094 0.13889 C 0.2099 0.16597 0.20955 0.19329 0.20782 0.22037 C 0.20764 0.22454 0.20556 0.22824 0.20486 0.23241 C 0.20313 0.24167 0.20174 0.25093 0.20035 0.26018 C 0.19983 0.26412 0.19896 0.26806 0.19896 0.27222 C 0.19844 0.29861 0.19896 0.32523 0.19896 0.35185 " pathEditMode="relative" rAng="0" ptsTypes="AAAAAAAAAAAAAAAAAAAAA">
                                      <p:cBhvr>
                                        <p:cTn id="11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35" y="1988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07 -0.04607 L 0.06007 -0.04583 C 0.06302 -0.04097 0.06528 -0.03472 0.06893 -0.03032 C 0.07413 -0.02384 0.08542 -0.02199 0.09132 -0.02037 C 0.09427 -0.01759 0.09705 -0.01435 0.10035 -0.01227 C 0.10452 -0.00972 0.10938 -0.00857 0.11372 -0.00648 C 0.11771 -0.0044 0.12188 -0.00278 0.1257 -0.00046 C 0.13073 0.00255 0.13559 0.00625 0.14063 0.00949 L 0.16163 0.02338 C 0.17188 0.03727 0.15886 0.02037 0.17344 0.03727 C 0.17518 0.03912 0.17639 0.04143 0.17795 0.04329 C 0.17986 0.0456 0.18229 0.04699 0.18403 0.04931 C 0.18785 0.05486 0.19445 0.06713 0.19445 0.06736 C 0.19497 0.0706 0.19497 0.07407 0.19584 0.07708 C 0.19757 0.08264 0.2007 0.0875 0.20191 0.09306 C 0.21702 0.16389 0.19306 0.07986 0.21094 0.13889 C 0.2099 0.16597 0.20955 0.19329 0.20782 0.22037 C 0.20764 0.22454 0.20556 0.22824 0.20486 0.23241 C 0.20313 0.24167 0.20174 0.25093 0.20035 0.26018 C 0.19983 0.26412 0.19896 0.26806 0.19896 0.27222 C 0.19844 0.29861 0.19896 0.32523 0.19896 0.35185 " pathEditMode="relative" rAng="0" ptsTypes="AAAAAAAAAAAAAAAAAAAAA">
                                      <p:cBhvr>
                                        <p:cTn id="13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35" y="1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0.05903 L 0.04219 0.05926 C 0.05052 0.05833 0.05903 0.05602 0.06753 0.05718 C 0.08628 0.05926 0.15573 0.09028 0.15694 0.09097 C 0.16805 0.09537 0.17864 0.10116 0.18993 0.10486 C 0.19774 0.10741 0.2059 0.10926 0.21371 0.11273 C 0.25364 0.13125 0.20451 0.1162 0.24357 0.12662 C 0.25937 0.14352 0.24114 0.12593 0.26441 0.14051 C 0.26875 0.14329 0.27205 0.14792 0.27639 0.15046 C 0.28107 0.15347 0.28646 0.15393 0.29132 0.15648 C 0.29496 0.15856 0.29826 0.16204 0.30173 0.16458 C 0.30469 0.16667 0.30781 0.16829 0.31076 0.17037 C 0.31927 0.17708 0.31857 0.17778 0.32569 0.18449 C 0.32864 0.18704 0.33177 0.18935 0.33455 0.19236 C 0.33732 0.19537 0.33941 0.19931 0.34201 0.20231 C 0.34479 0.20532 0.34826 0.20718 0.35104 0.21018 C 0.35104 0.21042 0.3717 0.23773 0.375 0.24213 L 0.38385 0.25393 C 0.38594 0.25671 0.38819 0.25903 0.38975 0.26204 C 0.39236 0.26667 0.39514 0.27106 0.39722 0.27593 C 0.39965 0.28102 0.4033 0.2919 0.4033 0.29213 C 0.40382 0.29514 0.40399 0.29861 0.40469 0.30185 C 0.40885 0.31829 0.40694 0.30116 0.4092 0.31759 C 0.41007 0.32361 0.40972 0.33426 0.41371 0.33958 C 0.41475 0.34097 0.41684 0.34051 0.41823 0.34143 C 0.41979 0.34259 0.421 0.34468 0.42274 0.3456 C 0.42656 0.34745 0.43073 0.34768 0.43455 0.34954 L 0.43906 0.35139 C 0.44236 0.35579 0.44392 0.35856 0.44809 0.36134 C 0.45052 0.36296 0.45295 0.36412 0.45555 0.36551 C 0.45694 0.36736 0.45868 0.36921 0.46007 0.3713 C 0.46285 0.37569 0.4651 0.38056 0.46753 0.38542 C 0.46701 0.38796 0.46719 0.3912 0.46597 0.39329 C 0.46493 0.39491 0.46146 0.39537 0.46146 0.3956 " pathEditMode="relative" rAng="0" ptsTypes="AAAAAAAAAAAAAAAAAAAAAAAAAAAAAAAAAA">
                                      <p:cBhvr>
                                        <p:cTn id="17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1671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0.05903 L 0.04219 0.05926 C 0.05052 0.05833 0.05903 0.05602 0.06753 0.05718 C 0.08628 0.05926 0.15573 0.09028 0.15694 0.09097 C 0.16805 0.09537 0.17864 0.10116 0.18993 0.10486 C 0.19774 0.10741 0.2059 0.10926 0.21371 0.11273 C 0.25364 0.13125 0.20451 0.1162 0.24357 0.12662 C 0.25937 0.14352 0.24114 0.12593 0.26441 0.14051 C 0.26875 0.14329 0.27205 0.14792 0.27639 0.15046 C 0.28107 0.15347 0.28646 0.15393 0.29132 0.15648 C 0.29496 0.15856 0.29826 0.16204 0.30173 0.16458 C 0.30469 0.16667 0.30781 0.16829 0.31076 0.17037 C 0.31927 0.17708 0.31857 0.17778 0.32569 0.18449 C 0.32864 0.18704 0.33177 0.18935 0.33455 0.19236 C 0.33732 0.19537 0.33941 0.19931 0.34201 0.20231 C 0.34479 0.20532 0.34826 0.20718 0.35104 0.21018 C 0.35104 0.21042 0.3717 0.23773 0.375 0.24213 L 0.38385 0.25393 C 0.38594 0.25671 0.38819 0.25903 0.38975 0.26204 C 0.39236 0.26667 0.39514 0.27106 0.39722 0.27593 C 0.39965 0.28102 0.4033 0.2919 0.4033 0.29213 C 0.40382 0.29514 0.40399 0.29861 0.40469 0.30185 C 0.40885 0.31829 0.40694 0.30116 0.4092 0.31759 C 0.41007 0.32361 0.40972 0.33426 0.41371 0.33958 C 0.41475 0.34097 0.41684 0.34051 0.41823 0.34143 C 0.41979 0.34259 0.421 0.34468 0.42274 0.3456 C 0.42656 0.34745 0.43073 0.34768 0.43455 0.34954 L 0.43906 0.35139 C 0.44236 0.35579 0.44392 0.35856 0.44809 0.36134 C 0.45052 0.36296 0.45295 0.36412 0.45555 0.36551 C 0.45694 0.36736 0.45868 0.36921 0.46007 0.3713 C 0.46285 0.37569 0.4651 0.38056 0.46753 0.38542 C 0.46701 0.38796 0.46719 0.3912 0.46597 0.39329 C 0.46493 0.39491 0.46146 0.39537 0.46146 0.3956 " pathEditMode="relative" rAng="0" ptsTypes="AAAAAAAAAAAAAAAAAAAAAAAAAAAAAAAAAA">
                                      <p:cBhvr>
                                        <p:cTn id="19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algn="l"/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єднуємо</a:t>
            </a:r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Вилучаємо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Прямоугольник 257"/>
          <p:cNvSpPr/>
          <p:nvPr/>
        </p:nvSpPr>
        <p:spPr>
          <a:xfrm>
            <a:off x="405796" y="1478881"/>
            <a:ext cx="571504" cy="571504"/>
          </a:xfrm>
          <a:prstGeom prst="rect">
            <a:avLst/>
          </a:prstGeom>
          <a:solidFill>
            <a:srgbClr val="00B0F0"/>
          </a:solidFill>
          <a:ln w="952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Прямоугольник 258"/>
          <p:cNvSpPr/>
          <p:nvPr/>
        </p:nvSpPr>
        <p:spPr>
          <a:xfrm>
            <a:off x="977300" y="1478881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0" name="Блок-схема: узел 259"/>
          <p:cNvSpPr/>
          <p:nvPr/>
        </p:nvSpPr>
        <p:spPr>
          <a:xfrm>
            <a:off x="1048738" y="1550319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61" name="Блок-схема: узел 260"/>
          <p:cNvSpPr/>
          <p:nvPr/>
        </p:nvSpPr>
        <p:spPr>
          <a:xfrm>
            <a:off x="1405928" y="1907509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62" name="Прямоугольник 261"/>
          <p:cNvSpPr/>
          <p:nvPr/>
        </p:nvSpPr>
        <p:spPr>
          <a:xfrm>
            <a:off x="334358" y="2193261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63" name="Прямоугольник 262"/>
          <p:cNvSpPr/>
          <p:nvPr/>
        </p:nvSpPr>
        <p:spPr>
          <a:xfrm>
            <a:off x="1120176" y="2193261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64" name="Прямоугольник 263"/>
          <p:cNvSpPr/>
          <p:nvPr/>
        </p:nvSpPr>
        <p:spPr>
          <a:xfrm>
            <a:off x="834424" y="2336137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265" name="Прямоугольник 264"/>
          <p:cNvSpPr/>
          <p:nvPr/>
        </p:nvSpPr>
        <p:spPr>
          <a:xfrm>
            <a:off x="1691680" y="2336137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266" name="Прямоугольник 265"/>
          <p:cNvSpPr/>
          <p:nvPr/>
        </p:nvSpPr>
        <p:spPr>
          <a:xfrm>
            <a:off x="334358" y="386389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67" name="Прямоугольник 266"/>
          <p:cNvSpPr/>
          <p:nvPr/>
        </p:nvSpPr>
        <p:spPr>
          <a:xfrm>
            <a:off x="334358" y="3078080"/>
            <a:ext cx="571504" cy="571504"/>
          </a:xfrm>
          <a:prstGeom prst="rect">
            <a:avLst/>
          </a:prstGeom>
          <a:solidFill>
            <a:srgbClr val="00B0F0"/>
          </a:solidFill>
          <a:ln w="952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Прямоугольник 267"/>
          <p:cNvSpPr/>
          <p:nvPr/>
        </p:nvSpPr>
        <p:spPr>
          <a:xfrm>
            <a:off x="905862" y="307808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Прямоугольник 268"/>
          <p:cNvSpPr/>
          <p:nvPr/>
        </p:nvSpPr>
        <p:spPr>
          <a:xfrm>
            <a:off x="834424" y="4006774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270" name="Прямоугольник 269"/>
          <p:cNvSpPr/>
          <p:nvPr/>
        </p:nvSpPr>
        <p:spPr>
          <a:xfrm>
            <a:off x="1477366" y="386389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71" name="Прямоугольник 270"/>
          <p:cNvSpPr/>
          <p:nvPr/>
        </p:nvSpPr>
        <p:spPr>
          <a:xfrm>
            <a:off x="1977432" y="4006774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272" name="Прямоугольник 271"/>
          <p:cNvSpPr/>
          <p:nvPr/>
        </p:nvSpPr>
        <p:spPr>
          <a:xfrm>
            <a:off x="3477630" y="386389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73" name="Прямоугольник 272"/>
          <p:cNvSpPr/>
          <p:nvPr/>
        </p:nvSpPr>
        <p:spPr>
          <a:xfrm>
            <a:off x="4120572" y="1478881"/>
            <a:ext cx="571504" cy="571504"/>
          </a:xfrm>
          <a:prstGeom prst="rect">
            <a:avLst/>
          </a:prstGeom>
          <a:solidFill>
            <a:srgbClr val="FFC000"/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Блок-схема: узел 273"/>
          <p:cNvSpPr/>
          <p:nvPr/>
        </p:nvSpPr>
        <p:spPr>
          <a:xfrm>
            <a:off x="4192010" y="1550319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75" name="Блок-схема: узел 274"/>
          <p:cNvSpPr/>
          <p:nvPr/>
        </p:nvSpPr>
        <p:spPr>
          <a:xfrm>
            <a:off x="4344410" y="1702719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76" name="Блок-схема: узел 275"/>
          <p:cNvSpPr/>
          <p:nvPr/>
        </p:nvSpPr>
        <p:spPr>
          <a:xfrm>
            <a:off x="4549200" y="1836071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77" name="Прямоугольник 276"/>
          <p:cNvSpPr/>
          <p:nvPr/>
        </p:nvSpPr>
        <p:spPr>
          <a:xfrm>
            <a:off x="4692076" y="1478881"/>
            <a:ext cx="571504" cy="571504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Блок-схема: узел 277"/>
          <p:cNvSpPr/>
          <p:nvPr/>
        </p:nvSpPr>
        <p:spPr>
          <a:xfrm>
            <a:off x="4834952" y="1836071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79" name="Блок-схема: узел 278"/>
          <p:cNvSpPr/>
          <p:nvPr/>
        </p:nvSpPr>
        <p:spPr>
          <a:xfrm>
            <a:off x="5049266" y="1836071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80" name="Блок-схема: узел 279"/>
          <p:cNvSpPr/>
          <p:nvPr/>
        </p:nvSpPr>
        <p:spPr>
          <a:xfrm>
            <a:off x="4834952" y="1621757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81" name="Блок-схема: узел 280"/>
          <p:cNvSpPr/>
          <p:nvPr/>
        </p:nvSpPr>
        <p:spPr>
          <a:xfrm>
            <a:off x="5049266" y="1621757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82" name="Прямоугольник 281"/>
          <p:cNvSpPr/>
          <p:nvPr/>
        </p:nvSpPr>
        <p:spPr>
          <a:xfrm>
            <a:off x="4120572" y="2121823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83" name="Прямоугольник 282"/>
          <p:cNvSpPr/>
          <p:nvPr/>
        </p:nvSpPr>
        <p:spPr>
          <a:xfrm>
            <a:off x="4620638" y="2264699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284" name="Прямоугольник 283"/>
          <p:cNvSpPr/>
          <p:nvPr/>
        </p:nvSpPr>
        <p:spPr>
          <a:xfrm>
            <a:off x="4906390" y="2121823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85" name="Прямоугольник 284"/>
          <p:cNvSpPr/>
          <p:nvPr/>
        </p:nvSpPr>
        <p:spPr>
          <a:xfrm>
            <a:off x="5406456" y="2264699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286" name="Прямоугольник 285"/>
          <p:cNvSpPr/>
          <p:nvPr/>
        </p:nvSpPr>
        <p:spPr>
          <a:xfrm>
            <a:off x="4120572" y="3078080"/>
            <a:ext cx="571504" cy="571504"/>
          </a:xfrm>
          <a:prstGeom prst="rect">
            <a:avLst/>
          </a:prstGeom>
          <a:solidFill>
            <a:srgbClr val="FFC000"/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Блок-схема: узел 286"/>
          <p:cNvSpPr/>
          <p:nvPr/>
        </p:nvSpPr>
        <p:spPr>
          <a:xfrm>
            <a:off x="4192010" y="31495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88" name="Блок-схема: узел 287"/>
          <p:cNvSpPr/>
          <p:nvPr/>
        </p:nvSpPr>
        <p:spPr>
          <a:xfrm>
            <a:off x="4344410" y="33019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89" name="Блок-схема: узел 288"/>
          <p:cNvSpPr/>
          <p:nvPr/>
        </p:nvSpPr>
        <p:spPr>
          <a:xfrm>
            <a:off x="4549200" y="34352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90" name="Прямоугольник 289"/>
          <p:cNvSpPr/>
          <p:nvPr/>
        </p:nvSpPr>
        <p:spPr>
          <a:xfrm>
            <a:off x="4692076" y="3078080"/>
            <a:ext cx="571504" cy="571504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Блок-схема: узел 290"/>
          <p:cNvSpPr/>
          <p:nvPr/>
        </p:nvSpPr>
        <p:spPr>
          <a:xfrm>
            <a:off x="4834952" y="34352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92" name="Блок-схема: узел 291"/>
          <p:cNvSpPr/>
          <p:nvPr/>
        </p:nvSpPr>
        <p:spPr>
          <a:xfrm>
            <a:off x="5049266" y="34352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93" name="Блок-схема: узел 292"/>
          <p:cNvSpPr/>
          <p:nvPr/>
        </p:nvSpPr>
        <p:spPr>
          <a:xfrm>
            <a:off x="4834952" y="322095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94" name="Блок-схема: узел 293"/>
          <p:cNvSpPr/>
          <p:nvPr/>
        </p:nvSpPr>
        <p:spPr>
          <a:xfrm>
            <a:off x="5049266" y="322095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95" name="Прямоугольник 294"/>
          <p:cNvSpPr/>
          <p:nvPr/>
        </p:nvSpPr>
        <p:spPr>
          <a:xfrm>
            <a:off x="5335018" y="386389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96" name="Прямоугольник 295"/>
          <p:cNvSpPr/>
          <p:nvPr/>
        </p:nvSpPr>
        <p:spPr>
          <a:xfrm>
            <a:off x="4692076" y="4006774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297" name="Прямоугольник 296"/>
          <p:cNvSpPr/>
          <p:nvPr/>
        </p:nvSpPr>
        <p:spPr>
          <a:xfrm>
            <a:off x="6406588" y="2121823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98" name="Прямоугольник 297"/>
          <p:cNvSpPr/>
          <p:nvPr/>
        </p:nvSpPr>
        <p:spPr>
          <a:xfrm>
            <a:off x="2691812" y="2193261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299" name="Прямоугольник 298"/>
          <p:cNvSpPr/>
          <p:nvPr/>
        </p:nvSpPr>
        <p:spPr>
          <a:xfrm>
            <a:off x="4192010" y="386389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00" name="Прямоугольник 299"/>
          <p:cNvSpPr/>
          <p:nvPr/>
        </p:nvSpPr>
        <p:spPr>
          <a:xfrm>
            <a:off x="5835084" y="4006774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301" name="Прямоугольник 300"/>
          <p:cNvSpPr/>
          <p:nvPr/>
        </p:nvSpPr>
        <p:spPr>
          <a:xfrm>
            <a:off x="7335282" y="386389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302" name="Овал 301"/>
          <p:cNvSpPr/>
          <p:nvPr/>
        </p:nvSpPr>
        <p:spPr>
          <a:xfrm>
            <a:off x="609280" y="1700808"/>
            <a:ext cx="115350" cy="115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Овал 302"/>
          <p:cNvSpPr/>
          <p:nvPr/>
        </p:nvSpPr>
        <p:spPr>
          <a:xfrm>
            <a:off x="551605" y="3306157"/>
            <a:ext cx="115350" cy="1153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Овал 303"/>
          <p:cNvSpPr/>
          <p:nvPr/>
        </p:nvSpPr>
        <p:spPr>
          <a:xfrm>
            <a:off x="947151" y="3142548"/>
            <a:ext cx="115350" cy="1153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Овал 304"/>
          <p:cNvSpPr/>
          <p:nvPr/>
        </p:nvSpPr>
        <p:spPr>
          <a:xfrm>
            <a:off x="1334490" y="3528001"/>
            <a:ext cx="115350" cy="1153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Прямоугольник 305"/>
          <p:cNvSpPr/>
          <p:nvPr/>
        </p:nvSpPr>
        <p:spPr>
          <a:xfrm>
            <a:off x="323528" y="3078080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" name="Прямоугольник 306"/>
          <p:cNvSpPr/>
          <p:nvPr/>
        </p:nvSpPr>
        <p:spPr>
          <a:xfrm>
            <a:off x="4094377" y="3081442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83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4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9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0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4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5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6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9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1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4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6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9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0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1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6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0" animBg="1"/>
      <p:bldP spid="260" grpId="1" animBg="1"/>
      <p:bldP spid="260" grpId="2" animBg="1"/>
      <p:bldP spid="261" grpId="0" animBg="1"/>
      <p:bldP spid="261" grpId="1" animBg="1"/>
      <p:bldP spid="261" grpId="2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4" grpId="1" animBg="1"/>
      <p:bldP spid="274" grpId="2" animBg="1"/>
      <p:bldP spid="275" grpId="0" animBg="1"/>
      <p:bldP spid="275" grpId="1" animBg="1"/>
      <p:bldP spid="275" grpId="2" animBg="1"/>
      <p:bldP spid="276" grpId="0" animBg="1"/>
      <p:bldP spid="276" grpId="1" animBg="1"/>
      <p:bldP spid="276" grpId="2" animBg="1"/>
      <p:bldP spid="277" grpId="0" animBg="1"/>
      <p:bldP spid="278" grpId="0" animBg="1"/>
      <p:bldP spid="278" grpId="1" animBg="1"/>
      <p:bldP spid="278" grpId="2" animBg="1"/>
      <p:bldP spid="279" grpId="0" animBg="1"/>
      <p:bldP spid="279" grpId="1" animBg="1"/>
      <p:bldP spid="279" grpId="2" animBg="1"/>
      <p:bldP spid="280" grpId="0" animBg="1"/>
      <p:bldP spid="280" grpId="1" animBg="1"/>
      <p:bldP spid="280" grpId="2" animBg="1"/>
      <p:bldP spid="281" grpId="0" animBg="1"/>
      <p:bldP spid="281" grpId="1" animBg="1"/>
      <p:bldP spid="281" grpId="2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7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1" grpId="0" animBg="1"/>
      <p:bldP spid="291" grpId="1" animBg="1"/>
      <p:bldP spid="292" grpId="0" animBg="1"/>
      <p:bldP spid="292" grpId="1" animBg="1"/>
      <p:bldP spid="293" grpId="0" animBg="1"/>
      <p:bldP spid="293" grpId="1" animBg="1"/>
      <p:bldP spid="294" grpId="0" animBg="1"/>
      <p:bldP spid="294" grpId="1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2" grpId="1" animBg="1"/>
      <p:bldP spid="303" grpId="0" animBg="1"/>
      <p:bldP spid="303" grpId="1" animBg="1"/>
      <p:bldP spid="304" grpId="0" animBg="1"/>
      <p:bldP spid="304" grpId="1" animBg="1"/>
      <p:bldP spid="305" grpId="0" animBg="1"/>
      <p:bldP spid="305" grpId="1" animBg="1"/>
      <p:bldP spid="306" grpId="0" animBg="1"/>
      <p:bldP spid="3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algn="l"/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єднуємо</a:t>
            </a:r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Вилучаємо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57096" y="157446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noFill/>
              </a:ln>
            </a:endParaRPr>
          </a:p>
        </p:txBody>
      </p:sp>
      <p:sp>
        <p:nvSpPr>
          <p:cNvPr id="57" name="Блок-схема: узел 56"/>
          <p:cNvSpPr/>
          <p:nvPr/>
        </p:nvSpPr>
        <p:spPr>
          <a:xfrm>
            <a:off x="528534" y="16459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59" name="Блок-схема: узел 58"/>
          <p:cNvSpPr/>
          <p:nvPr/>
        </p:nvSpPr>
        <p:spPr>
          <a:xfrm>
            <a:off x="680934" y="17983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0" name="Блок-схема: узел 59"/>
          <p:cNvSpPr/>
          <p:nvPr/>
        </p:nvSpPr>
        <p:spPr>
          <a:xfrm>
            <a:off x="885724" y="193165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1" name="Блок-схема: узел 60"/>
          <p:cNvSpPr/>
          <p:nvPr/>
        </p:nvSpPr>
        <p:spPr>
          <a:xfrm>
            <a:off x="885724" y="16459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2" name="Блок-схема: узел 61"/>
          <p:cNvSpPr/>
          <p:nvPr/>
        </p:nvSpPr>
        <p:spPr>
          <a:xfrm>
            <a:off x="528534" y="193165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57096" y="221740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957162" y="2360280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242914" y="221740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742980" y="2360280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743112" y="2217404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57096" y="343698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noFill/>
              </a:ln>
            </a:endParaRPr>
          </a:p>
        </p:txBody>
      </p:sp>
      <p:sp>
        <p:nvSpPr>
          <p:cNvPr id="69" name="Блок-схема: узел 68"/>
          <p:cNvSpPr/>
          <p:nvPr/>
        </p:nvSpPr>
        <p:spPr>
          <a:xfrm>
            <a:off x="528534" y="35084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0" name="Блок-схема: узел 69"/>
          <p:cNvSpPr/>
          <p:nvPr/>
        </p:nvSpPr>
        <p:spPr>
          <a:xfrm>
            <a:off x="680934" y="36608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1" name="Блок-схема: узел 70"/>
          <p:cNvSpPr/>
          <p:nvPr/>
        </p:nvSpPr>
        <p:spPr>
          <a:xfrm>
            <a:off x="885724" y="37941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2" name="Блок-схема: узел 71"/>
          <p:cNvSpPr/>
          <p:nvPr/>
        </p:nvSpPr>
        <p:spPr>
          <a:xfrm>
            <a:off x="885724" y="35084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3" name="Блок-схема: узел 72"/>
          <p:cNvSpPr/>
          <p:nvPr/>
        </p:nvSpPr>
        <p:spPr>
          <a:xfrm>
            <a:off x="528534" y="37941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57096" y="4079922"/>
            <a:ext cx="500066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028600" y="4222798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1671542" y="407992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5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171608" y="4222798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671806" y="407992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pic>
        <p:nvPicPr>
          <p:cNvPr id="79" name="Рисунок 78"/>
          <p:cNvPicPr/>
          <p:nvPr/>
        </p:nvPicPr>
        <p:blipFill>
          <a:blip r:embed="rId4" cstate="print"/>
          <a:srcRect l="23489" t="17466" r="70920" b="15580"/>
          <a:stretch>
            <a:fillRect/>
          </a:stretch>
        </p:blipFill>
        <p:spPr bwMode="auto">
          <a:xfrm>
            <a:off x="5243442" y="1574462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Блок-схема: узел 79"/>
          <p:cNvSpPr/>
          <p:nvPr/>
        </p:nvSpPr>
        <p:spPr>
          <a:xfrm>
            <a:off x="5600632" y="193165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Блок-схема: узел 80"/>
          <p:cNvSpPr/>
          <p:nvPr/>
        </p:nvSpPr>
        <p:spPr>
          <a:xfrm>
            <a:off x="5600632" y="178877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Блок-схема: узел 81"/>
          <p:cNvSpPr/>
          <p:nvPr/>
        </p:nvSpPr>
        <p:spPr>
          <a:xfrm>
            <a:off x="5314880" y="16459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Oval 4"/>
          <p:cNvSpPr>
            <a:spLocks noChangeArrowheads="1"/>
          </p:cNvSpPr>
          <p:nvPr/>
        </p:nvSpPr>
        <p:spPr bwMode="auto">
          <a:xfrm>
            <a:off x="5314880" y="1931652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Oval 4"/>
          <p:cNvSpPr>
            <a:spLocks noChangeArrowheads="1"/>
          </p:cNvSpPr>
          <p:nvPr/>
        </p:nvSpPr>
        <p:spPr bwMode="auto">
          <a:xfrm>
            <a:off x="5314880" y="1788776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Oval 4"/>
          <p:cNvSpPr>
            <a:spLocks noChangeArrowheads="1"/>
          </p:cNvSpPr>
          <p:nvPr/>
        </p:nvSpPr>
        <p:spPr bwMode="auto">
          <a:xfrm>
            <a:off x="5600632" y="1645900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4671938" y="1574462"/>
            <a:ext cx="571504" cy="571504"/>
          </a:xfrm>
          <a:prstGeom prst="rect">
            <a:avLst/>
          </a:prstGeom>
          <a:solidFill>
            <a:srgbClr val="FFC000"/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Блок-схема: узел 86"/>
          <p:cNvSpPr/>
          <p:nvPr/>
        </p:nvSpPr>
        <p:spPr>
          <a:xfrm>
            <a:off x="4743376" y="16459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88" name="Блок-схема: узел 87"/>
          <p:cNvSpPr/>
          <p:nvPr/>
        </p:nvSpPr>
        <p:spPr>
          <a:xfrm>
            <a:off x="4895776" y="17983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89" name="Блок-схема: узел 88"/>
          <p:cNvSpPr/>
          <p:nvPr/>
        </p:nvSpPr>
        <p:spPr>
          <a:xfrm>
            <a:off x="5100566" y="193165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671938" y="221740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5172004" y="2360280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5457756" y="221740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6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5957822" y="2360280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6957954" y="221740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9</a:t>
            </a:r>
            <a:endParaRPr lang="ru-RU" dirty="0">
              <a:solidFill>
                <a:srgbClr val="FF6699"/>
              </a:solidFill>
            </a:endParaRPr>
          </a:p>
        </p:txBody>
      </p:sp>
      <p:pic>
        <p:nvPicPr>
          <p:cNvPr id="95" name="Рисунок 94"/>
          <p:cNvPicPr/>
          <p:nvPr/>
        </p:nvPicPr>
        <p:blipFill>
          <a:blip r:embed="rId4" cstate="print"/>
          <a:srcRect l="23489" t="17466" r="70920" b="15580"/>
          <a:stretch>
            <a:fillRect/>
          </a:stretch>
        </p:blipFill>
        <p:spPr bwMode="auto">
          <a:xfrm>
            <a:off x="5172004" y="343698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" name="Блок-схема: узел 95"/>
          <p:cNvSpPr/>
          <p:nvPr/>
        </p:nvSpPr>
        <p:spPr>
          <a:xfrm>
            <a:off x="5529194" y="37941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Блок-схема: узел 96"/>
          <p:cNvSpPr/>
          <p:nvPr/>
        </p:nvSpPr>
        <p:spPr>
          <a:xfrm>
            <a:off x="5529194" y="365129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Блок-схема: узел 97"/>
          <p:cNvSpPr/>
          <p:nvPr/>
        </p:nvSpPr>
        <p:spPr>
          <a:xfrm>
            <a:off x="5243442" y="35084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5243442" y="3794170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0" name="Oval 4"/>
          <p:cNvSpPr>
            <a:spLocks noChangeArrowheads="1"/>
          </p:cNvSpPr>
          <p:nvPr/>
        </p:nvSpPr>
        <p:spPr bwMode="auto">
          <a:xfrm>
            <a:off x="5243442" y="3651294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5529194" y="3508418"/>
            <a:ext cx="90487" cy="904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4600500" y="3436980"/>
            <a:ext cx="571504" cy="571504"/>
          </a:xfrm>
          <a:prstGeom prst="rect">
            <a:avLst/>
          </a:prstGeom>
          <a:solidFill>
            <a:srgbClr val="FFC000"/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Блок-схема: узел 102"/>
          <p:cNvSpPr/>
          <p:nvPr/>
        </p:nvSpPr>
        <p:spPr>
          <a:xfrm>
            <a:off x="4671938" y="35084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4" name="Блок-схема: узел 103"/>
          <p:cNvSpPr/>
          <p:nvPr/>
        </p:nvSpPr>
        <p:spPr>
          <a:xfrm>
            <a:off x="4824338" y="366081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5" name="Блок-схема: узел 104"/>
          <p:cNvSpPr/>
          <p:nvPr/>
        </p:nvSpPr>
        <p:spPr>
          <a:xfrm>
            <a:off x="5029128" y="37941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4600500" y="407992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9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5100566" y="4222798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5743508" y="407992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743772" y="4079922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6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243574" y="4222798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469472" y="3446504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4610024" y="3439718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3" name="Группа 112"/>
          <p:cNvGrpSpPr/>
          <p:nvPr/>
        </p:nvGrpSpPr>
        <p:grpSpPr>
          <a:xfrm>
            <a:off x="1028600" y="1571612"/>
            <a:ext cx="571504" cy="571504"/>
            <a:chOff x="2071670" y="1285860"/>
            <a:chExt cx="571504" cy="571504"/>
          </a:xfrm>
        </p:grpSpPr>
        <p:sp>
          <p:nvSpPr>
            <p:cNvPr id="114" name="Прямоугольник 113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Блок-схема: узел 114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6" name="Блок-схема: узел 115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17" name="Группа 116"/>
          <p:cNvGrpSpPr/>
          <p:nvPr/>
        </p:nvGrpSpPr>
        <p:grpSpPr>
          <a:xfrm>
            <a:off x="1028600" y="3434130"/>
            <a:ext cx="571504" cy="571504"/>
            <a:chOff x="2071670" y="1285860"/>
            <a:chExt cx="571504" cy="571504"/>
          </a:xfrm>
        </p:grpSpPr>
        <p:sp>
          <p:nvSpPr>
            <p:cNvPr id="118" name="Прямоугольник 117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Блок-схема: узел 118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0" name="Блок-схема: узел 119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7553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0" grpId="1" animBg="1"/>
      <p:bldP spid="80" grpId="2" animBg="1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7" grpId="0" animBg="1"/>
      <p:bldP spid="87" grpId="1" animBg="1"/>
      <p:bldP spid="87" grpId="2" animBg="1"/>
      <p:bldP spid="88" grpId="0" animBg="1"/>
      <p:bldP spid="88" grpId="1" animBg="1"/>
      <p:bldP spid="88" grpId="2" animBg="1"/>
      <p:bldP spid="89" grpId="0" animBg="1"/>
      <p:bldP spid="89" grpId="1" animBg="1"/>
      <p:bldP spid="89" grpId="2" animBg="1"/>
      <p:bldP spid="90" grpId="0" animBg="1"/>
      <p:bldP spid="91" grpId="0" animBg="1"/>
      <p:bldP spid="92" grpId="0" animBg="1"/>
      <p:bldP spid="93" grpId="0" animBg="1"/>
      <p:bldP spid="94" grpId="0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7387"/>
            <a:ext cx="9144000" cy="2723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50" y="-60960"/>
            <a:ext cx="1030931" cy="1185703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5" y="548681"/>
            <a:ext cx="8350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algn="l"/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Додаємо і віднімаємо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466974" y="1376108"/>
            <a:ext cx="571504" cy="571504"/>
          </a:xfrm>
          <a:prstGeom prst="rect">
            <a:avLst/>
          </a:prstGeom>
          <a:solidFill>
            <a:srgbClr val="00B0F0"/>
          </a:solidFill>
          <a:ln w="952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Блок-схема: узел 121"/>
          <p:cNvSpPr/>
          <p:nvPr/>
        </p:nvSpPr>
        <p:spPr>
          <a:xfrm>
            <a:off x="681288" y="159042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1038478" y="1376108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Блок-схема: узел 123"/>
          <p:cNvSpPr/>
          <p:nvPr/>
        </p:nvSpPr>
        <p:spPr>
          <a:xfrm>
            <a:off x="1109916" y="144754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5" name="Блок-схема: узел 124"/>
          <p:cNvSpPr/>
          <p:nvPr/>
        </p:nvSpPr>
        <p:spPr>
          <a:xfrm>
            <a:off x="1467106" y="1804736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95536" y="201905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181354" y="201905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895602" y="2161926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681420" y="2161926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4181750" y="1233232"/>
            <a:ext cx="571504" cy="571504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Блок-схема: узел 130"/>
          <p:cNvSpPr/>
          <p:nvPr/>
        </p:nvSpPr>
        <p:spPr>
          <a:xfrm>
            <a:off x="4253188" y="13046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2" name="Блок-схема: узел 131"/>
          <p:cNvSpPr/>
          <p:nvPr/>
        </p:nvSpPr>
        <p:spPr>
          <a:xfrm>
            <a:off x="4405588" y="14570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3" name="Блок-схема: узел 132"/>
          <p:cNvSpPr/>
          <p:nvPr/>
        </p:nvSpPr>
        <p:spPr>
          <a:xfrm>
            <a:off x="4610378" y="159042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4753254" y="1233232"/>
            <a:ext cx="571504" cy="5715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Блок-схема: узел 134"/>
          <p:cNvSpPr/>
          <p:nvPr/>
        </p:nvSpPr>
        <p:spPr>
          <a:xfrm>
            <a:off x="4896130" y="159042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6" name="Блок-схема: узел 135"/>
          <p:cNvSpPr/>
          <p:nvPr/>
        </p:nvSpPr>
        <p:spPr>
          <a:xfrm>
            <a:off x="5110444" y="159042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7" name="Блок-схема: узел 136"/>
          <p:cNvSpPr/>
          <p:nvPr/>
        </p:nvSpPr>
        <p:spPr>
          <a:xfrm>
            <a:off x="4896130" y="137610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8" name="Блок-схема: узел 137"/>
          <p:cNvSpPr/>
          <p:nvPr/>
        </p:nvSpPr>
        <p:spPr>
          <a:xfrm>
            <a:off x="5110444" y="1376108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4181750" y="187617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4681816" y="2019050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</a:t>
            </a:r>
            <a:endParaRPr lang="ru-RU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4967568" y="187617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5467634" y="2019050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всього</a:t>
            </a:r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4812534" y="4442812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6467766" y="1876174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2681552" y="201905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5955542" y="4442812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1681420" y="2161926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895602" y="2161926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+</a:t>
            </a:r>
            <a:endParaRPr lang="ru-RU" dirty="0"/>
          </a:p>
        </p:txBody>
      </p:sp>
      <p:sp>
        <p:nvSpPr>
          <p:cNvPr id="149" name="Прямоугольник 148"/>
          <p:cNvSpPr/>
          <p:nvPr/>
        </p:nvSpPr>
        <p:spPr>
          <a:xfrm>
            <a:off x="395536" y="42336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538412" y="3590686"/>
            <a:ext cx="571504" cy="571504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Блок-схема: узел 150"/>
          <p:cNvSpPr/>
          <p:nvPr/>
        </p:nvSpPr>
        <p:spPr>
          <a:xfrm>
            <a:off x="752726" y="380500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109916" y="359068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Блок-схема: узел 152"/>
          <p:cNvSpPr/>
          <p:nvPr/>
        </p:nvSpPr>
        <p:spPr>
          <a:xfrm>
            <a:off x="1181354" y="366212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54" name="Блок-схема: узел 153"/>
          <p:cNvSpPr/>
          <p:nvPr/>
        </p:nvSpPr>
        <p:spPr>
          <a:xfrm>
            <a:off x="1538544" y="401931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895602" y="4376504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</a:t>
            </a:r>
            <a:endParaRPr lang="ru-RU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1538544" y="42336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1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2038610" y="4376504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залишиться</a:t>
            </a:r>
            <a:endParaRPr lang="ru-RU" dirty="0"/>
          </a:p>
        </p:txBody>
      </p:sp>
      <p:sp>
        <p:nvSpPr>
          <p:cNvPr id="158" name="Прямоугольник 157"/>
          <p:cNvSpPr/>
          <p:nvPr/>
        </p:nvSpPr>
        <p:spPr>
          <a:xfrm>
            <a:off x="3538808" y="4233628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2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878314" y="4376504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–</a:t>
            </a:r>
            <a:endParaRPr lang="ru-RU" baseline="-25000" dirty="0"/>
          </a:p>
        </p:txBody>
      </p:sp>
      <p:sp>
        <p:nvSpPr>
          <p:cNvPr id="160" name="Прямоугольник 159"/>
          <p:cNvSpPr/>
          <p:nvPr/>
        </p:nvSpPr>
        <p:spPr>
          <a:xfrm>
            <a:off x="2038610" y="4362013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=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4692646" y="2007080"/>
            <a:ext cx="214314" cy="2143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5467634" y="2006647"/>
            <a:ext cx="928694" cy="2143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4312468" y="3656994"/>
            <a:ext cx="571504" cy="571504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Блок-схема: узел 163"/>
          <p:cNvSpPr/>
          <p:nvPr/>
        </p:nvSpPr>
        <p:spPr>
          <a:xfrm>
            <a:off x="4383906" y="372843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65" name="Блок-схема: узел 164"/>
          <p:cNvSpPr/>
          <p:nvPr/>
        </p:nvSpPr>
        <p:spPr>
          <a:xfrm>
            <a:off x="4536306" y="3880832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66" name="Блок-схема: узел 165"/>
          <p:cNvSpPr/>
          <p:nvPr/>
        </p:nvSpPr>
        <p:spPr>
          <a:xfrm>
            <a:off x="4741096" y="401418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67" name="Прямоугольник 166"/>
          <p:cNvSpPr/>
          <p:nvPr/>
        </p:nvSpPr>
        <p:spPr>
          <a:xfrm>
            <a:off x="4883972" y="3656994"/>
            <a:ext cx="571504" cy="5715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Блок-схема: узел 167"/>
          <p:cNvSpPr/>
          <p:nvPr/>
        </p:nvSpPr>
        <p:spPr>
          <a:xfrm>
            <a:off x="5026848" y="401418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69" name="Блок-схема: узел 168"/>
          <p:cNvSpPr/>
          <p:nvPr/>
        </p:nvSpPr>
        <p:spPr>
          <a:xfrm>
            <a:off x="5241162" y="4014184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70" name="Блок-схема: узел 169"/>
          <p:cNvSpPr/>
          <p:nvPr/>
        </p:nvSpPr>
        <p:spPr>
          <a:xfrm>
            <a:off x="5026848" y="37998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71" name="Блок-схема: узел 170"/>
          <p:cNvSpPr/>
          <p:nvPr/>
        </p:nvSpPr>
        <p:spPr>
          <a:xfrm>
            <a:off x="5241162" y="3799870"/>
            <a:ext cx="71438" cy="71438"/>
          </a:xfrm>
          <a:prstGeom prst="flowChartConnector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5455476" y="4299936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3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4812534" y="4430842"/>
            <a:ext cx="571504" cy="214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–</a:t>
            </a:r>
            <a:endParaRPr lang="ru-RU" baseline="-25000" dirty="0"/>
          </a:p>
        </p:txBody>
      </p:sp>
      <p:sp>
        <p:nvSpPr>
          <p:cNvPr id="174" name="Прямоугольник 173"/>
          <p:cNvSpPr/>
          <p:nvPr/>
        </p:nvSpPr>
        <p:spPr>
          <a:xfrm>
            <a:off x="4312468" y="4299936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99"/>
                </a:solidFill>
              </a:rPr>
              <a:t>7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955542" y="4430409"/>
            <a:ext cx="1428760" cy="214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  <a:endParaRPr lang="ru-RU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7455740" y="4299936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6699"/>
                </a:solidFill>
              </a:rPr>
              <a:t>4</a:t>
            </a:r>
            <a:endParaRPr lang="ru-RU" dirty="0">
              <a:solidFill>
                <a:srgbClr val="FF6699"/>
              </a:solidFill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538412" y="3595816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рямоугольник 177"/>
          <p:cNvSpPr/>
          <p:nvPr/>
        </p:nvSpPr>
        <p:spPr>
          <a:xfrm>
            <a:off x="4328991" y="3645024"/>
            <a:ext cx="571504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72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2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7" grpId="0" animBg="1"/>
      <p:bldP spid="128" grpId="0" animBg="1"/>
      <p:bldP spid="128" grpId="1" animBg="1"/>
      <p:bldP spid="129" grpId="0" animBg="1"/>
      <p:bldP spid="129" grpId="1" animBg="1"/>
      <p:bldP spid="130" grpId="0" animBg="1"/>
      <p:bldP spid="131" grpId="0" animBg="1"/>
      <p:bldP spid="131" grpId="1" animBg="1"/>
      <p:bldP spid="131" grpId="2" animBg="1"/>
      <p:bldP spid="132" grpId="0" animBg="1"/>
      <p:bldP spid="132" grpId="1" animBg="1"/>
      <p:bldP spid="132" grpId="2" animBg="1"/>
      <p:bldP spid="133" grpId="0" animBg="1"/>
      <p:bldP spid="133" grpId="1" animBg="1"/>
      <p:bldP spid="133" grpId="2" animBg="1"/>
      <p:bldP spid="134" grpId="0" animBg="1"/>
      <p:bldP spid="135" grpId="0" animBg="1"/>
      <p:bldP spid="135" grpId="1" animBg="1"/>
      <p:bldP spid="135" grpId="2" animBg="1"/>
      <p:bldP spid="136" grpId="0" animBg="1"/>
      <p:bldP spid="136" grpId="1" animBg="1"/>
      <p:bldP spid="136" grpId="2" animBg="1"/>
      <p:bldP spid="137" grpId="0" animBg="1"/>
      <p:bldP spid="137" grpId="1" animBg="1"/>
      <p:bldP spid="137" grpId="2" animBg="1"/>
      <p:bldP spid="138" grpId="0" animBg="1"/>
      <p:bldP spid="138" grpId="1" animBg="1"/>
      <p:bldP spid="138" grpId="2" animBg="1"/>
      <p:bldP spid="139" grpId="0" animBg="1"/>
      <p:bldP spid="140" grpId="0" animBg="1"/>
      <p:bldP spid="140" grpId="1" animBg="1"/>
      <p:bldP spid="141" grpId="0" animBg="1"/>
      <p:bldP spid="142" grpId="0" animBg="1"/>
      <p:bldP spid="142" grpId="1" animBg="1"/>
      <p:bldP spid="143" grpId="0" animBg="1"/>
      <p:bldP spid="143" grpId="1" animBg="1"/>
      <p:bldP spid="144" grpId="0" animBg="1"/>
      <p:bldP spid="145" grpId="0" animBg="1"/>
      <p:bldP spid="146" grpId="0" animBg="1"/>
      <p:bldP spid="146" grpId="1" animBg="1"/>
      <p:bldP spid="147" grpId="0" animBg="1"/>
      <p:bldP spid="148" grpId="0" animBg="1"/>
      <p:bldP spid="149" grpId="0" animBg="1"/>
      <p:bldP spid="150" grpId="0" animBg="1"/>
      <p:bldP spid="151" grpId="0" animBg="1"/>
      <p:bldP spid="151" grpId="1" animBg="1"/>
      <p:bldP spid="152" grpId="0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7" grpId="0" animBg="1"/>
      <p:bldP spid="157" grpId="1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155</Words>
  <Application>Microsoft Office PowerPoint</Application>
  <PresentationFormat>Экран (4:3)</PresentationFormat>
  <Paragraphs>138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Ranok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Inform</dc:creator>
  <cp:lastModifiedBy>Masha</cp:lastModifiedBy>
  <cp:revision>70</cp:revision>
  <dcterms:created xsi:type="dcterms:W3CDTF">2018-03-21T08:27:43Z</dcterms:created>
  <dcterms:modified xsi:type="dcterms:W3CDTF">2018-08-22T14:17:46Z</dcterms:modified>
</cp:coreProperties>
</file>