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7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0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94660"/>
  </p:normalViewPr>
  <p:slideViewPr>
    <p:cSldViewPr>
      <p:cViewPr>
        <p:scale>
          <a:sx n="40" d="100"/>
          <a:sy n="40" d="100"/>
        </p:scale>
        <p:origin x="-2064" y="-750"/>
      </p:cViewPr>
      <p:guideLst>
        <p:guide orient="horz" pos="220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6E243-4882-41B6-9AF6-92D1FAAA2E0E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06F66A-1CCE-487F-8237-48063B177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103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9FA6-BE6F-4B31-94E4-0DD8575CA0F5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1B93-C0A9-4FFB-804E-347DF412F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9FA6-BE6F-4B31-94E4-0DD8575CA0F5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1B93-C0A9-4FFB-804E-347DF412F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9FA6-BE6F-4B31-94E4-0DD8575CA0F5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1B93-C0A9-4FFB-804E-347DF412F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9FA6-BE6F-4B31-94E4-0DD8575CA0F5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1B93-C0A9-4FFB-804E-347DF412F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9FA6-BE6F-4B31-94E4-0DD8575CA0F5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1B93-C0A9-4FFB-804E-347DF412F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9FA6-BE6F-4B31-94E4-0DD8575CA0F5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1B93-C0A9-4FFB-804E-347DF412F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9FA6-BE6F-4B31-94E4-0DD8575CA0F5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1B93-C0A9-4FFB-804E-347DF412F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9FA6-BE6F-4B31-94E4-0DD8575CA0F5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1B93-C0A9-4FFB-804E-347DF412F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9FA6-BE6F-4B31-94E4-0DD8575CA0F5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1B93-C0A9-4FFB-804E-347DF412F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9FA6-BE6F-4B31-94E4-0DD8575CA0F5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1B93-C0A9-4FFB-804E-347DF412F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9FA6-BE6F-4B31-94E4-0DD8575CA0F5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1B93-C0A9-4FFB-804E-347DF412F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49FA6-BE6F-4B31-94E4-0DD8575CA0F5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A1B93-C0A9-4FFB-804E-347DF412F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"/>
            <a:ext cx="9144000" cy="28529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-792088" y="848883"/>
            <a:ext cx="10692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175">
              <a:lnSpc>
                <a:spcPct val="120000"/>
              </a:lnSpc>
            </a:pPr>
            <a:r>
              <a:rPr lang="uk-UA" sz="3600" dirty="0" smtClean="0">
                <a:latin typeface="Arial" pitchFamily="34" charset="0"/>
                <a:cs typeface="Arial" pitchFamily="34" charset="0"/>
              </a:rPr>
              <a:t>Арифметичні штанги</a:t>
            </a:r>
            <a:endParaRPr lang="uk-U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852935"/>
            <a:ext cx="9144000" cy="8231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flipV="1">
            <a:off x="0" y="2983999"/>
            <a:ext cx="9144000" cy="6095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0"/>
            <a:ext cx="1030931" cy="1473200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836712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075" y="3429000"/>
            <a:ext cx="2355850" cy="235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53186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8596" y="397278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361559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361559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1538" y="325840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14480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71538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14480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357422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28596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071538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14480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357422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00364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28596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071538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14480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357422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00364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643306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28596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071538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14480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357422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000364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3643306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286248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28596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071538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714480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2357422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000364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643306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286248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4929190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28596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1071538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714480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2357422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000364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3643306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286248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4929190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572132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428596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071538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714480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357422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000364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3643306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4286248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4929190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572132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6215074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7000892" y="75807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10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6357950" y="111526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9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214414" y="397278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857356" y="361559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2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500298" y="325840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3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143240" y="290121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4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3786182" y="254402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5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429124" y="218683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6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5072066" y="182964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7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715008" y="147245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8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4464843" y="4476484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наступна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4444514" y="5012269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попередня</a:t>
            </a:r>
            <a:endParaRPr lang="ru-RU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64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69" grpId="0" animBg="1"/>
      <p:bldP spid="70" grpId="0" animBg="1"/>
      <p:bldP spid="71" grpId="0" animBg="1"/>
      <p:bldP spid="73" grpId="0" animBg="1"/>
      <p:bldP spid="7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8596" y="397278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361559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361559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1538" y="325840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14480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71538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14480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357422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28596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071538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14480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357422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00364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28596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071538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14480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357422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00364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643306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28596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071538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14480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357422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000364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3643306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286248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28596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071538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714480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2357422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000364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643306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286248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4929190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28596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1071538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714480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2357422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000364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3643306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286248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4929190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572132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428596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071538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714480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357422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000364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3643306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4286248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4929190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572132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6215074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7000892" y="75807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10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6357950" y="111526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9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214414" y="397278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857356" y="361559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2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500298" y="325840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3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143240" y="290121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4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3786182" y="254402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5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429124" y="218683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6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5072066" y="182964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7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715008" y="147245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8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4464843" y="4161691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сусідні штанги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4471969" y="3722732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наступна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4464843" y="4606481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попередня</a:t>
            </a:r>
            <a:endParaRPr lang="ru-RU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4827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68" grpId="0" animBg="1"/>
      <p:bldP spid="68" grpId="1" animBg="1"/>
      <p:bldP spid="69" grpId="0" animBg="1"/>
      <p:bldP spid="70" grpId="0" animBg="1"/>
      <p:bldP spid="70" grpId="1" animBg="1"/>
      <p:bldP spid="73" grpId="0" animBg="1"/>
      <p:bldP spid="74" grpId="0" animBg="1"/>
      <p:bldP spid="7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8596" y="397278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361559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361559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1538" y="325840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14480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71538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14480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357422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28596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071538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14480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357422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00364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28596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071538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14480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357422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00364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643306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28596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071538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14480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357422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000364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3643306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286248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28596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071538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714480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2357422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000364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643306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286248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4929190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28596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1071538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714480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2357422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000364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3643306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286248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4929190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572132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428596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071538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714480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357422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000364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3643306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4286248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4929190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572132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6215074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7000892" y="75807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10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6357950" y="111526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9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214414" y="397278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857356" y="361559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2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500298" y="325840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3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143240" y="290121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4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3786182" y="254402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5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429124" y="218683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6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5072066" y="182964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7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715008" y="147245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8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4464843" y="4161691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сусідні штанги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4471969" y="3722732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наступна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4464843" y="4606481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попередня</a:t>
            </a:r>
            <a:endParaRPr lang="ru-RU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7867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64" grpId="0" animBg="1"/>
      <p:bldP spid="64" grpId="1" animBg="1"/>
      <p:bldP spid="71" grpId="0" animBg="1"/>
      <p:bldP spid="72" grpId="0" animBg="1"/>
      <p:bldP spid="73" grpId="0" animBg="1"/>
      <p:bldP spid="74" grpId="0" animBg="1"/>
      <p:bldP spid="7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500562" y="3723302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наступне число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00562" y="4151930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попереднє число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397278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361559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1538" y="361559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71538" y="325840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14480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28596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071538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714480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357422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28596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071538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714480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357422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000364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28596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071538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714480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2357422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000364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643306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28596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071538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714480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357422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000364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3643306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286248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428596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071538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714480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2357422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000364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3643306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286248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4929190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28596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1071538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714480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2357422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3000364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3643306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286248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4929190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5572132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428596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1071538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1714480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2357422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3000364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3643306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4286248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4929190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5572132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6215074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7000892" y="75807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10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6357950" y="111526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9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1214414" y="397278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1857356" y="361559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2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2500298" y="325840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3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143240" y="290121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4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3786182" y="254402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5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4429124" y="218683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6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5072066" y="182964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7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5715008" y="147245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8</a:t>
            </a:r>
            <a:endParaRPr lang="ru-RU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3867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68" grpId="0" animBg="1"/>
      <p:bldP spid="69" grpId="0" animBg="1"/>
      <p:bldP spid="7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500562" y="3723302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наступне число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00562" y="4151930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попереднє число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397278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361559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1538" y="361559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71538" y="325840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14480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28596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071538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714480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357422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28596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071538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714480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357422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000364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28596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071538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714480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2357422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000364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643306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28596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071538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714480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357422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000364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3643306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286248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428596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071538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714480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2357422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000364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3643306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286248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4929190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28596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1071538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714480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2357422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3000364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3643306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286248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4929190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5572132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428596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1071538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1714480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2357422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3000364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3643306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4286248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4929190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5572132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6215074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7000892" y="75807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10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6357950" y="111526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9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1214414" y="397278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1857356" y="361559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2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2500298" y="325840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3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143240" y="290121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4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3786182" y="254402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5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4429124" y="218683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6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5072066" y="182964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7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5715008" y="147245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8</a:t>
            </a:r>
            <a:endParaRPr lang="ru-RU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1753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72" grpId="0" animBg="1"/>
      <p:bldP spid="73" grpId="0" animBg="1"/>
      <p:bldP spid="7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8596" y="397278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361559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361559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1538" y="325840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14480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71538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14480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357422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28596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071538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14480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357422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00364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28596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071538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14480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357422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00364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643306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28596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071538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14480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357422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000364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3643306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286248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28596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071538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714480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2357422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000364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643306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286248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4929190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28596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1071538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714480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2357422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000364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3643306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286248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4929190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572132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428596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071538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714480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357422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000364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3643306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4286248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4929190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572132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6215074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7000892" y="75807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10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6357950" y="111526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9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214414" y="397278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857356" y="361559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2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500298" y="325840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3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143240" y="290121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4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3786182" y="254402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5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429124" y="218683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6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5072066" y="182964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7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715008" y="147245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8</a:t>
            </a:r>
            <a:endParaRPr lang="ru-RU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393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1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2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2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3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3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4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4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5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5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7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7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8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8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9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9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0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2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2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3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4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7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5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5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>
                      <p:stCondLst>
                        <p:cond delay="indefinite"/>
                      </p:stCondLst>
                      <p:childTnLst>
                        <p:par>
                          <p:cTn id="458" fill="hold">
                            <p:stCondLst>
                              <p:cond delay="0"/>
                            </p:stCondLst>
                            <p:childTnLst>
                              <p:par>
                                <p:cTn id="459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4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4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7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8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4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9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9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4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9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9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0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>
                      <p:stCondLst>
                        <p:cond delay="indefinite"/>
                      </p:stCondLst>
                      <p:childTnLst>
                        <p:par>
                          <p:cTn id="505" fill="hold">
                            <p:stCondLst>
                              <p:cond delay="0"/>
                            </p:stCondLst>
                            <p:childTnLst>
                              <p:par>
                                <p:cTn id="506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4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6" fill="hold">
                      <p:stCondLst>
                        <p:cond delay="indefinite"/>
                      </p:stCondLst>
                      <p:childTnLst>
                        <p:par>
                          <p:cTn id="547" fill="hold">
                            <p:stCondLst>
                              <p:cond delay="0"/>
                            </p:stCondLst>
                            <p:childTnLst>
                              <p:par>
                                <p:cTn id="548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3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8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3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8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3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8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3" fill="hold">
                      <p:stCondLst>
                        <p:cond delay="indefinite"/>
                      </p:stCondLst>
                      <p:childTnLst>
                        <p:par>
                          <p:cTn id="584" fill="hold">
                            <p:stCondLst>
                              <p:cond delay="0"/>
                            </p:stCondLst>
                            <p:childTnLst>
                              <p:par>
                                <p:cTn id="585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0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5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9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0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5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0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1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5" fill="hold">
                      <p:stCondLst>
                        <p:cond delay="indefinite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2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7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7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4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2" fill="hold">
                      <p:stCondLst>
                        <p:cond delay="indefinite"/>
                      </p:stCondLst>
                      <p:childTnLst>
                        <p:par>
                          <p:cTn id="643" fill="hold">
                            <p:stCondLst>
                              <p:cond delay="0"/>
                            </p:stCondLst>
                            <p:childTnLst>
                              <p:par>
                                <p:cTn id="644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9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4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6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4" fill="hold">
                      <p:stCondLst>
                        <p:cond delay="indefinite"/>
                      </p:stCondLst>
                      <p:childTnLst>
                        <p:par>
                          <p:cTn id="665" fill="hold">
                            <p:stCondLst>
                              <p:cond delay="0"/>
                            </p:stCondLst>
                            <p:childTnLst>
                              <p:par>
                                <p:cTn id="666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7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1" fill="hold">
                      <p:stCondLst>
                        <p:cond delay="indefinite"/>
                      </p:stCondLst>
                      <p:childTnLst>
                        <p:par>
                          <p:cTn id="682" fill="hold">
                            <p:stCondLst>
                              <p:cond delay="0"/>
                            </p:stCondLst>
                            <p:childTnLst>
                              <p:par>
                                <p:cTn id="683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8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8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8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9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9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9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8596" y="397278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361559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361559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1538" y="325840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14480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71538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14480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357422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28596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071538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14480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357422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00364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28596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071538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14480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357422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00364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643306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28596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071538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14480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357422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000364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3643306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286248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28596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071538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714480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2357422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000364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643306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286248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4929190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28596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1071538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714480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2357422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000364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3643306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286248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4929190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572132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428596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071538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714480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357422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000364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3643306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4286248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4929190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572132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6215074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7000892" y="75807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10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6357950" y="111526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9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214414" y="397278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857356" y="361559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2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500298" y="325840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3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143240" y="290121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4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3786182" y="254402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5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429124" y="218683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6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5072066" y="182964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7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715008" y="147245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8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3618455" y="4326502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наступна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3595162" y="4326502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Яка довша?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3618455" y="4326502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Яка коротша?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3595162" y="4326502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Яке число більше?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3595162" y="4326502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На скільки більше?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3595162" y="4326813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3 більше за 2 на 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3607587" y="4331868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Яке число менше?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80" name="Овал 79"/>
          <p:cNvSpPr/>
          <p:nvPr/>
        </p:nvSpPr>
        <p:spPr>
          <a:xfrm>
            <a:off x="1607323" y="3186947"/>
            <a:ext cx="857256" cy="4152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Прямоугольник 80"/>
          <p:cNvSpPr/>
          <p:nvPr/>
        </p:nvSpPr>
        <p:spPr>
          <a:xfrm>
            <a:off x="3582737" y="4321136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На скільки менше?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3607587" y="4321136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 менше за 3 на 1</a:t>
            </a:r>
            <a:endParaRPr lang="ru-RU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0473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1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1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21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21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21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6" grpId="3" animBg="1"/>
      <p:bldP spid="7" grpId="0" animBg="1"/>
      <p:bldP spid="7" grpId="1" animBg="1"/>
      <p:bldP spid="7" grpId="2" animBg="1"/>
      <p:bldP spid="7" grpId="3" animBg="1"/>
      <p:bldP spid="8" grpId="0" animBg="1"/>
      <p:bldP spid="8" grpId="1" animBg="1"/>
      <p:bldP spid="8" grpId="2" animBg="1"/>
      <p:bldP spid="8" grpId="3" animBg="1"/>
      <p:bldP spid="9" grpId="0" animBg="1"/>
      <p:bldP spid="9" grpId="1" animBg="1"/>
      <p:bldP spid="9" grpId="2" animBg="1"/>
      <p:bldP spid="9" grpId="3" animBg="1"/>
      <p:bldP spid="10" grpId="0" animBg="1"/>
      <p:bldP spid="10" grpId="1" animBg="1"/>
      <p:bldP spid="66" grpId="0" animBg="1"/>
      <p:bldP spid="66" grpId="1" animBg="1"/>
      <p:bldP spid="66" grpId="2" animBg="1"/>
      <p:bldP spid="67" grpId="0" animBg="1"/>
      <p:bldP spid="67" grpId="1" animBg="1"/>
      <p:bldP spid="67" grpId="2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0" grpId="2" animBg="1"/>
      <p:bldP spid="81" grpId="0" animBg="1"/>
      <p:bldP spid="81" grpId="1" animBg="1"/>
      <p:bldP spid="8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8596" y="397278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361559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361559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1538" y="325840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14480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71538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14480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357422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28596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071538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14480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357422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00364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28596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071538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14480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357422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00364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643306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28596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071538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14480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357422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000364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3643306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286248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28596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071538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714480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2357422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000364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643306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286248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4929190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28596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1071538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714480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2357422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000364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3643306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286248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4929190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572132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428596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071538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714480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357422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000364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3643306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4286248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4929190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572132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6215074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7000892" y="75807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10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6357950" y="111526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9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214414" y="397278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857356" y="361559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2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500298" y="325840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3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143240" y="290121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4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3786182" y="254402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5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429124" y="218683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6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5072066" y="182964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7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715008" y="147245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8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 rot="10800000" flipV="1">
            <a:off x="4962504" y="3687037"/>
            <a:ext cx="3000396" cy="500066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Наступна штанга на 1 довша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 rot="10800000" flipV="1">
            <a:off x="4962504" y="4329979"/>
            <a:ext cx="3000396" cy="500066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Наступне число на 1 більше</a:t>
            </a:r>
            <a:endParaRPr lang="ru-RU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1680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6" grpId="0" animBg="1"/>
      <p:bldP spid="21" grpId="0" animBg="1"/>
      <p:bldP spid="27" grpId="0" animBg="1"/>
      <p:bldP spid="34" grpId="0" animBg="1"/>
      <p:bldP spid="42" grpId="0" animBg="1"/>
      <p:bldP spid="51" grpId="0" animBg="1"/>
      <p:bldP spid="62" grpId="0" animBg="1"/>
      <p:bldP spid="73" grpId="0" animBg="1"/>
      <p:bldP spid="7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8596" y="397278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361559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361559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1538" y="325840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14480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71538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14480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357422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28596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071538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14480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357422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00364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28596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071538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14480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357422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00364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643306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28596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071538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14480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357422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000364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3643306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286248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28596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071538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714480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2357422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000364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643306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286248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4929190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28596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1071538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714480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2357422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000364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3643306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286248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4929190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572132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428596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071538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714480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357422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000364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3643306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4286248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4929190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572132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6215074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7000892" y="75807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10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6357950" y="111526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9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214414" y="397278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857356" y="361559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2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500298" y="325840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3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143240" y="290121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4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3786182" y="254402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5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429124" y="218683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6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5072066" y="182964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7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715008" y="147245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8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3" name="Овал 72"/>
          <p:cNvSpPr/>
          <p:nvPr/>
        </p:nvSpPr>
        <p:spPr>
          <a:xfrm>
            <a:off x="3536149" y="2099458"/>
            <a:ext cx="857256" cy="4152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Прямоугольник 73"/>
          <p:cNvSpPr/>
          <p:nvPr/>
        </p:nvSpPr>
        <p:spPr>
          <a:xfrm>
            <a:off x="3857620" y="4151384"/>
            <a:ext cx="1571636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FF6699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попередня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3882886" y="4139691"/>
            <a:ext cx="1571636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Яка довша?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3857620" y="4150031"/>
            <a:ext cx="1571636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Яка коротша?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3708003" y="4140544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Яке число більше?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3708003" y="4128851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На скільки більше?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3708003" y="4127498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6 більше за 5 на 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3685451" y="4163519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Яке число менше?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3708003" y="4156775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На скільки менше?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3708754" y="4169683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5 менше за 6 на 1</a:t>
            </a:r>
            <a:endParaRPr lang="ru-RU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2117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1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1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1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1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21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21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21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21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21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21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21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21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21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7" grpId="2" animBg="1"/>
      <p:bldP spid="17" grpId="3" animBg="1"/>
      <p:bldP spid="18" grpId="0" animBg="1"/>
      <p:bldP spid="18" grpId="1" animBg="1"/>
      <p:bldP spid="18" grpId="2" animBg="1"/>
      <p:bldP spid="18" grpId="3" animBg="1"/>
      <p:bldP spid="19" grpId="0" animBg="1"/>
      <p:bldP spid="19" grpId="1" animBg="1"/>
      <p:bldP spid="19" grpId="2" animBg="1"/>
      <p:bldP spid="19" grpId="3" animBg="1"/>
      <p:bldP spid="20" grpId="0" animBg="1"/>
      <p:bldP spid="20" grpId="1" animBg="1"/>
      <p:bldP spid="20" grpId="2" animBg="1"/>
      <p:bldP spid="20" grpId="3" animBg="1"/>
      <p:bldP spid="21" grpId="0" animBg="1"/>
      <p:bldP spid="21" grpId="1" animBg="1"/>
      <p:bldP spid="21" grpId="2" animBg="1"/>
      <p:bldP spid="21" grpId="3" animBg="1"/>
      <p:bldP spid="22" grpId="0" animBg="1"/>
      <p:bldP spid="22" grpId="1" animBg="1"/>
      <p:bldP spid="22" grpId="2" animBg="1"/>
      <p:bldP spid="22" grpId="3" animBg="1"/>
      <p:bldP spid="23" grpId="0" animBg="1"/>
      <p:bldP spid="23" grpId="1" animBg="1"/>
      <p:bldP spid="23" grpId="2" animBg="1"/>
      <p:bldP spid="23" grpId="3" animBg="1"/>
      <p:bldP spid="24" grpId="0" animBg="1"/>
      <p:bldP spid="24" grpId="1" animBg="1"/>
      <p:bldP spid="24" grpId="2" animBg="1"/>
      <p:bldP spid="24" grpId="3" animBg="1"/>
      <p:bldP spid="25" grpId="0" animBg="1"/>
      <p:bldP spid="25" grpId="1" animBg="1"/>
      <p:bldP spid="25" grpId="2" animBg="1"/>
      <p:bldP spid="25" grpId="3" animBg="1"/>
      <p:bldP spid="26" grpId="0" animBg="1"/>
      <p:bldP spid="26" grpId="1" animBg="1"/>
      <p:bldP spid="26" grpId="2" animBg="1"/>
      <p:bldP spid="26" grpId="3" animBg="1"/>
      <p:bldP spid="27" grpId="0" animBg="1"/>
      <p:bldP spid="27" grpId="1" animBg="1"/>
      <p:bldP spid="69" grpId="0" animBg="1"/>
      <p:bldP spid="69" grpId="1" animBg="1"/>
      <p:bldP spid="69" grpId="2" animBg="1"/>
      <p:bldP spid="70" grpId="0" animBg="1"/>
      <p:bldP spid="70" grpId="1" animBg="1"/>
      <p:bldP spid="70" grpId="2" animBg="1"/>
      <p:bldP spid="73" grpId="0" animBg="1"/>
      <p:bldP spid="73" grpId="1" animBg="1"/>
      <p:bldP spid="73" grpId="2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8596" y="397278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361559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361559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1538" y="325840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14480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71538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14480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357422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28596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071538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14480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357422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00364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28596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071538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14480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357422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00364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643306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28596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071538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14480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357422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000364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3643306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286248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28596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071538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714480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2357422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000364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643306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286248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4929190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28596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1071538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714480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2357422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000364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3643306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286248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4929190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572132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428596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071538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714480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357422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000364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3643306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4286248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4929190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572132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6215074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7000892" y="75807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10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6357950" y="111526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9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214414" y="397278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857356" y="361559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2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500298" y="325840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3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143240" y="290121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4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3786182" y="254402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5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429124" y="218683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6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5072066" y="182964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7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715008" y="147245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8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 rot="10800000" flipV="1">
            <a:off x="4423016" y="3989798"/>
            <a:ext cx="3214710" cy="500066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Попередня штанга на 1 менша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 rot="10800000" flipV="1">
            <a:off x="4423016" y="4704178"/>
            <a:ext cx="3214710" cy="500066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Попереднє  число на 1 менше</a:t>
            </a:r>
            <a:endParaRPr lang="ru-RU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9763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6" grpId="0" animBg="1"/>
      <p:bldP spid="21" grpId="0" animBg="1"/>
      <p:bldP spid="27" grpId="0" animBg="1"/>
      <p:bldP spid="34" grpId="0" animBg="1"/>
      <p:bldP spid="42" grpId="0" animBg="1"/>
      <p:bldP spid="51" grpId="0" animBg="1"/>
      <p:bldP spid="62" grpId="0" animBg="1"/>
      <p:bldP spid="73" grpId="0" animBg="1"/>
      <p:bldP spid="7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Прямоугольник 25"/>
          <p:cNvSpPr/>
          <p:nvPr/>
        </p:nvSpPr>
        <p:spPr>
          <a:xfrm>
            <a:off x="7253400" y="2751843"/>
            <a:ext cx="642942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555617" y="922517"/>
            <a:ext cx="1280131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00666" y="1062598"/>
            <a:ext cx="1928826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105784" y="1771484"/>
            <a:ext cx="2571768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380777" y="2430554"/>
            <a:ext cx="3214710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543345" y="3892209"/>
            <a:ext cx="3857652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595487" y="5256429"/>
            <a:ext cx="4500594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34016" y="3168963"/>
            <a:ext cx="5143536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685693" y="4455448"/>
            <a:ext cx="5786478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1533480" y="6075506"/>
            <a:ext cx="6429420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 rot="16200000">
            <a:off x="720985" y="861572"/>
            <a:ext cx="642942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 rot="16200000">
            <a:off x="-68776" y="3666640"/>
            <a:ext cx="1280131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 rot="16200000">
            <a:off x="357033" y="4532904"/>
            <a:ext cx="2571768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 rot="16200000">
            <a:off x="1996629" y="3357574"/>
            <a:ext cx="3214710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 rot="16200000">
            <a:off x="6683706" y="3751880"/>
            <a:ext cx="3857652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 rot="16200000">
            <a:off x="245636" y="4062819"/>
            <a:ext cx="4500594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 rot="16200000">
            <a:off x="2775727" y="3568491"/>
            <a:ext cx="5143536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 rot="16200000">
            <a:off x="3641314" y="3138354"/>
            <a:ext cx="5786478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 rot="16200000">
            <a:off x="1550380" y="3294982"/>
            <a:ext cx="6429420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 rot="16200000">
            <a:off x="1077950" y="1474376"/>
            <a:ext cx="1928826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6265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3 0.00139 L 0.00243 0.00162 C -0.00903 -0.00301 -0.03108 -0.0118 -0.04323 -0.01505 C -0.05087 -0.01713 -0.05851 -0.01829 -0.06615 -0.01968 C -0.07431 -0.02361 -0.08229 -0.02847 -0.09063 -0.03148 C -0.10712 -0.03727 -0.13073 -0.03727 -0.1467 -0.03843 C -0.15434 -0.04167 -0.16215 -0.04444 -0.16962 -0.04792 C -0.17952 -0.05231 -0.18924 -0.05856 -0.19948 -0.0618 C -0.20625 -0.06412 -0.21337 -0.06343 -0.22049 -0.06412 C -0.27899 -0.08218 -0.20608 -0.05926 -0.26788 -0.08055 C -0.28212 -0.08542 -0.29479 -0.08773 -0.30816 -0.09468 C -0.31476 -0.09792 -0.32101 -0.10278 -0.32743 -0.10625 C -0.33386 -0.10972 -0.34045 -0.11227 -0.34688 -0.11574 C -0.3533 -0.11921 -0.35955 -0.12384 -0.36615 -0.12731 C -0.38368 -0.1368 -0.3842 -0.13403 -0.40469 -0.14143 C -0.41007 -0.14329 -0.41511 -0.14653 -0.42049 -0.14838 C -0.42934 -0.15162 -0.44097 -0.15393 -0.45035 -0.15555 L -0.4783 -0.16018 C -0.48247 -0.16088 -0.48663 -0.16157 -0.49063 -0.1625 C -0.49705 -0.16389 -0.50347 -0.16597 -0.5099 -0.16713 C -0.51702 -0.16829 -0.52396 -0.16829 -0.53108 -0.16944 C -0.53872 -0.17083 -0.54618 -0.17268 -0.55382 -0.17407 C -0.56441 -0.17338 -0.575 -0.17384 -0.58542 -0.17176 C -0.59097 -0.17083 -0.59566 -0.16528 -0.60122 -0.16481 L -0.65208 -0.16018 C -0.65434 -0.15926 -0.65712 -0.15972 -0.65903 -0.15787 C -0.6632 -0.15393 -0.66615 -0.14838 -0.66962 -0.14375 C -0.67083 -0.14213 -0.67153 -0.13912 -0.67309 -0.13912 L -0.6783 -0.13912 " pathEditMode="relative" rAng="0" ptsTypes="AAAAAAAAAAAAAAAAAAAAAAAAAAAAA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45" y="-877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572 0.00695 L -0.05572 0.00718 C -0.06805 0.01551 -0.08055 0.02362 -0.0927 0.03264 C -0.09791 0.03658 -0.10347 0.03982 -0.1085 0.04422 C -0.11857 0.05324 -0.12777 0.06389 -0.13819 0.07223 C -0.14253 0.0757 -0.14791 0.07639 -0.15225 0.0794 C -0.15954 0.08426 -0.16597 0.09144 -0.17326 0.09584 C -0.17951 0.09931 -0.18628 0.1 -0.1927 0.10278 C -0.19687 0.10463 -0.20069 0.10811 -0.20486 0.10973 C -0.21007 0.11181 -0.21562 0.11227 -0.22066 0.11436 C -0.26684 0.13496 -0.23611 0.12894 -0.27152 0.13311 C -0.27743 0.13542 -0.28316 0.13866 -0.28906 0.14028 C -0.30711 0.14491 -0.32517 0.15047 -0.34357 0.15186 C -0.40729 0.15695 -0.36336 0.15371 -0.475 0.1588 C -0.47691 0.15973 -0.47882 0.15996 -0.48038 0.16135 C -0.48246 0.16297 -0.48402 0.16574 -0.48559 0.16829 C -0.49045 0.1757 -0.4901 0.17547 -0.49253 0.18241 " pathEditMode="relative" rAng="0" ptsTypes="AAAAAAAAAAAAAAAAA">
                                      <p:cBhvr>
                                        <p:cTn id="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40" y="877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354 -0.00509 L 0.06354 -0.00486 C 0.06528 0.00186 0.06615 0.00903 0.06945 0.01575 C 0.07118 0.01945 0.0757 0.02176 0.07813 0.02524 C 0.07952 0.02732 0.07986 0.02987 0.0809 0.03218 C 0.08264 0.03542 0.08507 0.03843 0.08715 0.04167 C 0.08594 0.06181 0.08646 0.08218 0.08386 0.10232 C 0.08299 0.10973 0.06354 0.11644 0.06059 0.11875 C 0.05452 0.12338 0.04757 0.12732 0.04288 0.13287 C 0.03542 0.14167 0.03941 0.13797 0.03143 0.14445 C 0.03316 0.15556 0.03403 0.16667 0.03715 0.17732 C 0.03768 0.1801 0.04115 0.18195 0.04288 0.18426 C 0.04497 0.18727 0.0467 0.19075 0.04879 0.19375 C 0.05052 0.19607 0.05313 0.19815 0.05452 0.2007 C 0.05608 0.20278 0.05538 0.20602 0.05747 0.20764 C 0.05972 0.2095 0.06354 0.20903 0.0665 0.20996 C 0.06754 0.21065 0.06858 0.21158 0.06945 0.2125 " pathEditMode="relative" rAng="0" ptsTypes="AAAAAAAAAAAAAAAAA">
                                      <p:cBhvr>
                                        <p:cTn id="1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1088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03 -0.01019 L -0.05903 -0.00996 C -0.06042 -0.00602 -0.0625 0.00532 -0.06597 0.01018 C -0.06771 0.01227 -0.06997 0.01342 -0.07153 0.01574 C -0.07379 0.01852 -0.07518 0.02199 -0.07708 0.025 C -0.08177 0.03171 -0.08611 0.03727 -0.09236 0.04166 C -0.09792 0.04514 -0.1033 0.04884 -0.10903 0.05092 C -0.11094 0.05139 -0.11285 0.05162 -0.11458 0.05277 C -0.12552 0.05856 -0.12327 0.06111 -0.13681 0.06574 L -0.14792 0.06944 C -0.14931 0.0706 -0.15087 0.07176 -0.15208 0.07314 C -0.16927 0.08958 -0.15781 0.07916 -0.16736 0.08796 C -0.1684 0.08981 -0.16893 0.09189 -0.17014 0.09352 C -0.17257 0.09583 -0.17708 0.09768 -0.17986 0.09907 C -0.18854 0.11041 -0.17882 0.09907 -0.19236 0.10833 C -0.19549 0.11018 -0.19809 0.11296 -0.2007 0.11574 C -0.20261 0.11759 -0.20469 0.11921 -0.20625 0.12129 C -0.2092 0.12477 -0.21458 0.1324 -0.21458 0.13264 C -0.21511 0.13426 -0.21545 0.13611 -0.21597 0.13796 C -0.21684 0.13981 -0.21823 0.1412 -0.21875 0.14352 C -0.21979 0.14699 -0.21997 0.15439 -0.22153 0.15833 C -0.22222 0.15972 -0.22344 0.16064 -0.22431 0.16203 " pathEditMode="relative" rAng="0" ptsTypes="AAAAAAAAAAAAAAAAAAAAAA">
                                      <p:cBhvr>
                                        <p:cTn id="1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64" y="861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958 -0.00231 L -0.08958 -0.00208 C -0.08264 0.00324 -0.07448 0.00671 -0.06875 0.01435 C -0.06632 0.01759 -0.06285 0.02315 -0.05903 0.02546 C -0.05191 0.0294 -0.05486 0.02431 -0.04792 0.03102 C -0.03663 0.04167 -0.05243 0.03195 -0.0368 0.04028 C -0.03542 0.04213 -0.03437 0.04445 -0.03264 0.04583 C -0.02969 0.04815 -0.02621 0.04931 -0.02292 0.05139 C -0.02118 0.05232 -0.01927 0.05394 -0.01736 0.05509 C -0.01198 0.0581 -0.00989 0.05857 -0.00486 0.0625 C -0.00208 0.06458 0.0007 0.06736 0.00347 0.06991 C 0.00486 0.07107 0.00642 0.07199 0.00764 0.07361 C 0.00903 0.07546 0.01007 0.07755 0.01181 0.07917 C 0.01892 0.08565 0.01945 0.08565 0.0257 0.08843 C 0.02708 0.09028 0.02847 0.0919 0.02986 0.09398 C 0.03125 0.0963 0.03229 0.09908 0.03403 0.10139 C 0.04497 0.11574 0.0309 0.09236 0.04236 0.11065 C 0.0434 0.11227 0.04375 0.11458 0.04514 0.11621 C 0.04722 0.11852 0.04965 0.11991 0.05208 0.12176 C 0.05712 0.12546 0.05677 0.125 0.06181 0.12732 C 0.07656 0.125 0.07431 0.13102 0.07431 0.11621 " pathEditMode="relative" rAng="0" ptsTypes="AAAAAAAAAAAAAAAAAAAAA">
                                      <p:cBhvr>
                                        <p:cTn id="1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94" y="648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75 0.00972 L -0.0875 0.00995 C -0.09948 0.00601 -0.10278 0.00486 -0.11666 0.00185 C -0.1243 0.00023 -0.13212 -0.00093 -0.13993 -0.00278 C -0.14809 -0.00463 -0.15607 -0.00718 -0.16423 -0.00903 C -0.17326 -0.01088 -0.18212 -0.01158 -0.19114 -0.01366 C -0.20034 -0.01574 -0.20955 -0.01922 -0.21892 -0.0213 C -0.22587 -0.02292 -0.23298 -0.02315 -0.23993 -0.02454 C -0.29271 -0.03496 -0.24722 -0.02801 -0.27587 -0.03218 C -0.29427 -0.03912 -0.27396 -0.03195 -0.29218 -0.03681 C -0.29809 -0.03843 -0.30729 -0.0426 -0.31319 -0.04306 C -0.3283 -0.04445 -0.3434 -0.04422 -0.3585 -0.04468 C -0.37205 -0.04723 -0.36389 -0.0463 -0.38281 -0.0463 " pathEditMode="relative" rAng="0" ptsTypes="AAAAAAAAAAAAA">
                                      <p:cBhvr>
                                        <p:cTn id="1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74" y="-280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32 -0.00301 L -0.09132 -0.00278 C -0.09514 -0.01389 -0.09566 -0.01875 -0.1007 -0.02639 C -0.10851 -0.0382 -0.11181 -0.03866 -0.12396 -0.04954 C -0.12622 -0.05162 -0.12882 -0.05347 -0.13091 -0.05579 C -0.13681 -0.06204 -0.14202 -0.06921 -0.14844 -0.07454 C -0.15157 -0.07708 -0.15469 -0.0794 -0.15764 -0.08218 C -0.16181 -0.08611 -0.16632 -0.08935 -0.16927 -0.09468 C -0.17049 -0.09653 -0.17136 -0.09908 -0.17275 -0.1007 C -0.18768 -0.11875 -0.17639 -0.10255 -0.18907 -0.11621 C -0.20348 -0.13195 -0.18698 -0.11597 -0.19966 -0.13171 C -0.204 -0.13727 -0.21025 -0.14051 -0.21355 -0.14722 C -0.21424 -0.14884 -0.21476 -0.1507 -0.2158 -0.15185 C -0.21754 -0.15394 -0.21997 -0.15463 -0.22171 -0.15648 C -0.22344 -0.15833 -0.22466 -0.16088 -0.22639 -0.16273 C -0.22882 -0.16551 -0.23195 -0.16783 -0.23455 -0.1706 C -0.23577 -0.17199 -0.23664 -0.17384 -0.23802 -0.17523 C -0.24254 -0.17986 -0.24375 -0.1794 -0.24844 -0.18287 C -0.25243 -0.18588 -0.25625 -0.18889 -0.26007 -0.19213 C -0.26129 -0.19329 -0.26233 -0.19468 -0.26355 -0.19537 C -0.2658 -0.19676 -0.26823 -0.19746 -0.27049 -0.19838 L -0.27396 -0.2 C -0.27518 -0.20093 -0.27622 -0.20347 -0.27743 -0.20301 C -0.27865 -0.20278 -0.27813 -0.2 -0.27865 -0.19838 C -0.27934 -0.1963 -0.28091 -0.19213 -0.28091 -0.1919 " pathEditMode="relative" rAng="0" ptsTypes="AAAAAAAAAAAAAAAAAAAAAAAAA">
                                      <p:cBhvr>
                                        <p:cTn id="1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79" y="-100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924 -0.00648 L 0.13924 -0.00625 C 0.13802 0.01574 0.13733 0.03796 0.13559 0.06019 C 0.13507 0.06782 0.129 0.07454 0.12518 0.0787 C 0.12379 0.08009 0.12205 0.08056 0.12049 0.08194 C 0.11823 0.0838 0.1158 0.08588 0.11355 0.08796 C 0.11198 0.08958 0.11077 0.09167 0.10886 0.09259 C 0.10677 0.09375 0.10434 0.09375 0.10191 0.09421 C 0.09445 0.10093 0.10313 0.09398 0.09028 0.10046 C 0.07483 0.10833 0.09358 0.10394 0.06945 0.10671 C 0.06789 0.10718 0.06632 0.10764 0.06476 0.1081 C 0.06285 0.1088 0.06077 0.10857 0.05886 0.10972 C 0.05747 0.11065 0.05677 0.11319 0.05539 0.11435 C 0.054 0.11574 0.05243 0.11644 0.05087 0.11759 C 0.04775 0.12176 0.04306 0.12454 0.0415 0.12986 C 0.03872 0.13935 0.04028 0.13542 0.03681 0.14236 C 0.03611 0.14607 0.03473 0.14954 0.03455 0.15324 C 0.03438 0.15625 0.03455 0.15972 0.03577 0.1625 C 0.03629 0.16389 0.03802 0.16389 0.03924 0.16412 C 0.04427 0.16458 0.04931 0.16412 0.05434 0.16412 " pathEditMode="relative" rAng="0" ptsTypes="AAAAAAAAAAAAAAAAAAAA">
                                      <p:cBhvr>
                                        <p:cTn id="2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43" y="8519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785 -0.00764 L -0.23785 -0.00741 C -0.23542 -0.0037 -0.22986 0.00533 -0.22639 0.00926 C -0.22326 0.0125 -0.22031 0.01574 -0.21701 0.01852 C -0.2099 0.02454 -0.21059 0.02222 -0.20313 0.02639 C -0.20069 0.02755 -0.19861 0.02986 -0.19601 0.03102 C -0.1934 0.03195 -0.19063 0.03195 -0.18785 0.03241 C -0.15399 0.04097 -0.20243 0.03056 -0.1658 0.03727 C -0.16042 0.0382 -0.14774 0.04167 -0.14149 0.0419 L 0.03299 0.04329 C 0.0342 0.04445 0.03524 0.0456 0.03646 0.04653 C 0.03837 0.04769 0.0408 0.05162 0.04236 0.04954 C 0.04566 0.04514 0.03958 0.03889 0.03889 0.03565 C 0.03854 0.03426 0.03889 0.03241 0.03889 0.03102 " pathEditMode="relative" rAng="0" ptsTypes="AAAAAAAAAAAAAA">
                                      <p:cBhvr>
                                        <p:cTn id="2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45" y="287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89 0.00648 L -0.03489 0.00672 C -0.02257 -0.00509 -0.01771 -0.00717 -0.00955 -0.01944 C -0.00746 -0.02268 -0.00555 -0.02615 -0.00347 -0.0294 C -0.00451 -0.05069 -0.00434 -0.07199 -0.0066 -0.09305 C -0.00694 -0.09699 -0.0092 -0.1 -0.01094 -0.10301 C -0.0151 -0.10949 -0.02049 -0.11435 -0.02448 -0.12083 C -0.02726 -0.12546 -0.03246 -0.13518 -0.03646 -0.13889 C -0.03767 -0.14004 -0.03941 -0.14004 -0.0408 -0.14074 C -0.04236 -0.14282 -0.04358 -0.14514 -0.04531 -0.14676 C -0.04809 -0.14977 -0.05434 -0.15463 -0.05434 -0.1544 C -0.05625 -0.14699 -0.05573 -0.15092 -0.05573 -0.14282 " pathEditMode="relative" rAng="0" ptsTypes="AAAAAAAAAAAA">
                                      <p:cBhvr>
                                        <p:cTn id="2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1" y="-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3657 L -0.00226 0.0368 C 0.01337 0.04491 0.02083 0.04629 0.03316 0.06134 C 0.03924 0.06898 0.04375 0.07847 0.04983 0.08634 C 0.05642 0.09537 0.06406 0.10254 0.07066 0.11134 C 0.10538 0.16018 0.08542 0.13727 0.11441 0.18356 C 0.13455 0.21597 0.14062 0.2162 0.15608 0.25301 C 0.1618 0.26736 0.16476 0.28333 0.17066 0.29745 C 0.17465 0.30741 0.18142 0.31528 0.18524 0.32523 C 0.18976 0.33773 0.19253 0.35116 0.19566 0.36412 C 0.20035 0.38472 0.20399 0.40972 0.20608 0.43078 C 0.20764 0.44838 0.20885 0.46597 0.21024 0.48356 C 0.20885 0.50949 0.20764 0.53565 0.20608 0.56134 C 0.20486 0.58009 0.20226 0.59537 0.19983 0.61412 C 0.19913 0.64004 0.2 0.6662 0.19774 0.6919 C 0.19722 0.69745 0.19392 0.70162 0.19149 0.70578 C 0.18906 0.70995 0.18628 0.71389 0.18316 0.7169 C 0.17795 0.72199 0.17239 0.72361 0.16649 0.72523 C 0.16302 0.72639 0.15955 0.72708 0.15608 0.72801 C 0.14097 0.74815 0.14826 0.74004 0.13524 0.75301 C 0.13368 0.76111 0.13108 0.76736 0.13524 0.77523 C 0.13663 0.77801 0.13941 0.77893 0.14149 0.78078 C 0.14219 0.78356 0.14566 0.78842 0.14358 0.78912 C 0.13142 0.79375 0.12986 0.79051 0.12483 0.78356 " pathEditMode="relative" rAng="0" ptsTypes="AAAAAAAAAAAAAAAAAAAAAAAA">
                                      <p:cBhvr>
                                        <p:cTn id="6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25" y="37731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27 0.0074 L -0.01927 0.00763 C 0.00278 0.00972 0.02517 0.01134 0.04722 0.01435 C 0.06146 0.0162 0.10313 0.03055 0.10868 0.0331 C 0.1184 0.03726 0.12726 0.04467 0.13681 0.0493 C 0.14323 0.05254 0.14983 0.05509 0.15608 0.05879 C 0.16042 0.06134 0.16406 0.06574 0.1684 0.06805 C 0.17396 0.07129 0.18021 0.07199 0.18594 0.07523 C 0.19149 0.07824 0.19618 0.08333 0.20174 0.0868 C 0.20729 0.0905 0.21354 0.09259 0.21927 0.09629 C 0.23403 0.10555 0.22934 0.10463 0.24201 0.11736 C 0.25885 0.13402 0.24705 0.11944 0.25781 0.13356 C 0.25833 0.13588 0.25868 0.13865 0.25955 0.14074 C 0.26042 0.14259 0.26233 0.14328 0.26302 0.14537 C 0.26476 0.14976 0.26667 0.15949 0.26667 0.15972 C 0.26424 0.17731 0.26215 0.19537 0.25955 0.21319 C 0.2592 0.21574 0.25885 0.21805 0.25781 0.22013 C 0.2559 0.22453 0.25347 0.22847 0.25087 0.23194 C 0.24878 0.23472 0.24618 0.23657 0.24375 0.23888 C 0.24253 0.24213 0.24167 0.24537 0.24028 0.24838 C 0.23715 0.25463 0.22656 0.2706 0.22274 0.27407 L 0.21753 0.2787 C 0.21632 0.28101 0.21476 0.2831 0.21389 0.28564 C 0.21163 0.29328 0.21128 0.30439 0.21389 0.31157 C 0.21719 0.3199 0.22292 0.32268 0.22795 0.32777 C 0.22865 0.32847 0.22917 0.32939 0.22969 0.33032 " pathEditMode="relative" rAng="0" ptsTypes="AAAAAAAAAAAAAAAAAAAAAAAAAA">
                                      <p:cBhvr>
                                        <p:cTn id="7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88" y="16134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97 0.05093 L -0.01997 0.05116 L -0.00122 0.03982 C 0.00156 0.03797 0.00399 0.03542 0.00712 0.03426 C 0.01528 0.03079 0.02378 0.02871 0.03212 0.02593 C 0.03489 0.025 0.0375 0.02385 0.04045 0.02315 C 0.04392 0.02223 0.04739 0.02153 0.05087 0.02037 C 0.06076 0.0169 0.05364 0.01736 0.06545 0.01482 C 0.07083 0.01343 0.07656 0.01297 0.08212 0.01204 C 0.10625 0.00116 0.10278 0.00162 0.15087 0.01204 C 0.15364 0.0125 0.15139 0.01968 0.15295 0.02315 C 0.15434 0.02639 0.15729 0.02848 0.1592 0.03148 C 0.16076 0.03403 0.16128 0.0375 0.16337 0.03982 C 0.16562 0.04236 0.16875 0.04398 0.1717 0.04537 C 0.17708 0.04769 0.18281 0.04885 0.18837 0.05093 C 0.19045 0.05162 0.19253 0.05278 0.19462 0.05371 C 0.1967 0.05648 0.19844 0.05973 0.20087 0.06204 C 0.2033 0.06435 0.20694 0.06459 0.2092 0.0676 C 0.21267 0.07223 0.21528 0.07824 0.21753 0.08426 C 0.21892 0.08797 0.22048 0.09144 0.2217 0.09537 C 0.22326 0.1007 0.22587 0.11204 0.22587 0.11227 " pathEditMode="relative" rAng="0" ptsTypes="AAAAAAAAAAAAAAAAAAAAA">
                                      <p:cBhvr>
                                        <p:cTn id="7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92" y="718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-0.02084 L 0.00347 -0.02061 C 0.01111 -0.01736 0.0184 -0.01297 0.02639 -0.01019 C 0.03107 -0.00857 0.03628 -0.00949 0.04097 -0.00741 C 0.04479 -0.00579 0.04774 -0.00209 0.05139 0.00069 C 0.07448 0.01713 0.05434 0.00046 0.07222 0.01689 C 0.07413 0.01875 0.07656 0.0199 0.07847 0.02222 C 0.08385 0.02916 0.08541 0.03541 0.08889 0.04398 C 0.0875 0.09259 0.08958 0.14166 0.08472 0.18981 C 0.08385 0.19745 0.07778 0.20347 0.07222 0.20602 L 0.06597 0.20879 C 0.06371 0.21273 0.05972 0.21921 0.05972 0.225 C 0.05972 0.22777 0.06024 0.23102 0.0618 0.2331 C 0.06267 0.23426 0.06458 0.2331 0.06597 0.2331 " pathEditMode="relative" rAng="0" ptsTypes="AAAAAAAAAAAAAA">
                                      <p:cBhvr>
                                        <p:cTn id="7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71" y="12708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21852 L -2.77778E-7 0.21875 C -0.00069 0.21135 -0.00104 0.2044 -0.00191 0.19746 C -0.00226 0.19352 -0.00226 0.18912 -0.00365 0.18565 C -0.00642 0.17801 -0.00972 0.17061 -0.01406 0.16459 L -0.03333 0.13889 C -0.03403 0.13334 -0.03281 0.12709 -0.03524 0.12246 C -0.04115 0.11112 -0.05642 0.1044 -0.06493 0.09908 C -0.06979 0.09607 -0.07413 0.0919 -0.07899 0.08959 C -0.08941 0.08496 -0.1 0.08195 -0.11059 0.07801 C -0.13507 0.06875 -0.12049 0.07223 -0.14392 0.06875 L -0.3842 0.07107 C -0.38663 0.07107 -0.3875 0.07593 -0.38941 0.07801 C -0.39323 0.08218 -0.3974 0.08449 -0.40174 0.08727 C -0.40347 0.08959 -0.40573 0.09144 -0.40694 0.09445 C -0.40781 0.09607 -0.40903 0.10834 -0.41042 0.11065 C -0.41354 0.11598 -0.41684 0.12107 -0.42101 0.12477 C -0.42691 0.1301 -0.42483 0.12755 -0.42795 0.13172 " pathEditMode="relative" rAng="0" ptsTypes="AAAAAAAAAAAAAAAAAA">
                                      <p:cBhvr>
                                        <p:cTn id="7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06" y="-7477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-0.01967 L -0.00209 -0.01944 C 0.00243 -0.02361 0.00694 -0.02824 0.0118 -0.03148 C 0.02465 -0.03935 0.02968 -0.03865 0.0434 -0.04074 C 0.0493 -0.04305 0.05521 -0.04513 0.06093 -0.04768 C 0.0658 -0.04976 0.07014 -0.05324 0.075 -0.05463 C 0.08889 -0.05949 0.10121 -0.05995 0.11545 -0.0618 C 0.12066 -0.0625 0.12586 -0.06342 0.13125 -0.06412 C 0.13524 -0.06574 0.13923 -0.06782 0.1434 -0.06875 C 0.16354 -0.07361 0.17968 -0.0699 0.20139 -0.06875 C 0.21736 -0.06157 0.19566 -0.07291 0.21007 -0.05949 C 0.21441 -0.05532 0.22413 -0.05 0.22413 -0.04976 C 0.24218 -0.02592 0.21666 -0.06134 0.23298 -0.03379 C 0.23541 -0.02939 0.23941 -0.02662 0.24166 -0.02199 C 0.24288 -0.01967 0.24357 -0.01666 0.24514 -0.01504 C 0.24826 -0.0118 0.25225 -0.01041 0.25573 -0.0081 C 0.26527 0.01135 0.25277 -0.01088 0.26458 0.00139 C 0.2684 0.00533 0.27152 0.01065 0.275 0.01528 L 0.28385 0.02709 C 0.28489 0.02871 0.28593 0.03056 0.28732 0.03172 L 0.29791 0.04121 " pathEditMode="relative" rAng="0" ptsTypes="AAAAAAAAAAAAAAAAAAAAA">
                                      <p:cBhvr>
                                        <p:cTn id="7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00" y="463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25 L -0.00781 -0.02476 C -0.0026 -0.0243 0.00261 -0.02338 0.00781 -0.02268 C 0.01667 -0.02176 0.02743 -0.02801 0.0342 -0.02037 C 0.03872 -0.01527 0.03264 -0.00463 0.03073 0.00301 C 0.02969 0.00718 0.02726 0.01088 0.02552 0.01459 C 0.0217 0.02246 0.02292 0.02037 0.01841 0.02639 C 0.01893 0.03033 0.01893 0.03449 0.02014 0.03797 C 0.02136 0.04098 0.02379 0.0426 0.02552 0.04514 C 0.02778 0.04885 0.029 0.05394 0.03247 0.05672 C 0.03403 0.05811 0.03594 0.05834 0.03768 0.05903 L 0.04132 0.06389 " pathEditMode="relative" rAng="0" ptsTypes="AAAAAAAAAAAA">
                                      <p:cBhvr>
                                        <p:cTn id="8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8" y="4444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00972 L -0.00191 0.00996 C -0.00607 0.01435 -0.00989 0.01945 -0.01423 0.02361 C -0.0158 0.025 -0.01892 0.02361 -0.01961 0.02593 C -0.02812 0.06042 -0.01371 0.04491 -0.02656 0.05625 C -0.02864 0.06204 -0.03246 0.0713 -0.0335 0.07732 C -0.03402 0.07963 -0.0335 0.08195 -0.0335 0.08449 " pathEditMode="relative" rAng="0" ptsTypes="AAAAAAA">
                                      <p:cBhvr>
                                        <p:cTn id="8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97" y="3727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1435 L -0.01337 -0.01412 C -0.00816 -0.01829 -0.00312 -0.02245 0.00226 -0.02616 C 0.00573 -0.02824 0.01129 -0.02917 0.01458 -0.03079 C 0.01962 -0.03287 0.02882 -0.03912 0.03385 -0.04005 C 0.06215 -0.04537 0.0934 -0.04583 0.1217 -0.04699 C 0.13576 -0.0463 0.14983 -0.04676 0.16372 -0.04468 C 0.16684 -0.04445 0.16962 -0.04167 0.17257 -0.04005 C 0.17431 -0.03912 0.17604 -0.03843 0.17778 -0.03773 C 0.18941 -0.02222 0.17691 -0.03681 0.18837 -0.02847 C 0.19201 -0.0257 0.19879 -0.01898 0.19879 -0.01875 C 0.2 -0.01667 0.20087 -0.01412 0.20243 -0.01204 C 0.20747 -0.00533 0.20712 -0.0088 0.21285 -0.00509 C 0.22656 0.00393 0.21024 -0.00394 0.22344 0.00208 C 0.22465 0.00347 0.22743 0.00463 0.22691 0.00671 C 0.22604 0.00995 0.2151 0.00903 0.21458 0.00903 " pathEditMode="relative" rAng="0" ptsTypes="AAAAAAAAAAAAAAAA">
                                      <p:cBhvr>
                                        <p:cTn id="8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14" y="-463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3 -0.04259 L 0.00243 -0.04236 C 0.00695 -0.03264 0.01042 -0.0213 0.01632 -0.01227 C 0.02466 3.7037E-7 0.03507 0.00949 0.04445 0.02037 C 0.04914 0.02593 0.05487 0.03032 0.05851 0.03681 C 0.06198 0.04306 0.06546 0.04954 0.0691 0.05556 C 0.0724 0.06111 0.07639 0.06597 0.07952 0.07199 C 0.08768 0.08727 0.1 0.11898 0.10243 0.13518 C 0.10695 0.16551 0.10521 0.15069 0.10764 0.17963 C 0.10504 0.33333 0.1099 0.23843 0.10243 0.31759 C 0.10174 0.32546 0.10243 0.33356 0.1007 0.34097 C 0.09827 0.35162 0.09358 0.36134 0.09011 0.37153 C 0.08837 0.38542 0.08733 0.39977 0.0849 0.41366 C 0.08386 0.41921 0.08073 0.42407 0.07952 0.42986 C 0.06667 0.49907 0.08698 0.41412 0.07431 0.46505 C 0.07379 0.48843 0.07257 0.51181 0.07257 0.53518 C 0.07257 0.54375 0.07344 0.55255 0.07431 0.56088 C 0.07466 0.56343 0.07518 0.56574 0.07605 0.56806 C 0.08143 0.58102 0.0816 0.58333 0.09184 0.58681 C 0.09584 0.58796 0.10018 0.58796 0.10417 0.58912 C 0.10886 0.59028 0.11355 0.59213 0.11823 0.59375 C 0.12709 0.59676 0.12292 0.59514 0.13056 0.59838 C 0.1323 0.6 0.13386 0.60185 0.13577 0.60301 C 0.14132 0.60671 0.1441 0.60393 0.13577 0.60787 C 0.12639 0.60532 0.13004 0.60532 0.12518 0.60532 " pathEditMode="relative" rAng="0" ptsTypes="AAAAAAAAAAAAAAAAAAAAAAAAA">
                                      <p:cBhvr>
                                        <p:cTn id="8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27" y="3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324056" y="1775666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6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24056" y="277734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7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09940" y="1061286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8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84836" y="52925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1473251" y="4628232"/>
            <a:ext cx="1285884" cy="285728"/>
            <a:chOff x="428596" y="642918"/>
            <a:chExt cx="1285884" cy="285728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428596" y="64291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071538" y="64291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3137899" y="4599382"/>
            <a:ext cx="1928826" cy="285728"/>
            <a:chOff x="428596" y="1000108"/>
            <a:chExt cx="1928826" cy="285728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428596" y="100010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071538" y="100010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714480" y="100010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6226157" y="5435373"/>
            <a:ext cx="2571768" cy="285728"/>
            <a:chOff x="428596" y="1357298"/>
            <a:chExt cx="2571768" cy="285728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428596" y="135729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1071538" y="135729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1714480" y="135729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2357422" y="135729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5181312" y="4628232"/>
            <a:ext cx="3214710" cy="285728"/>
            <a:chOff x="428596" y="1714488"/>
            <a:chExt cx="3214710" cy="285728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428596" y="171448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1071538" y="171448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1714480" y="171448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2357422" y="171448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3000364" y="171448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2106193" y="5396665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2749135" y="5396665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392077" y="5396665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4035019" y="5396665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677961" y="5396665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5320903" y="5396665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011447" y="5039787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654389" y="5039787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297331" y="5039787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4940273" y="5039787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583215" y="5039787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6226157" y="5039787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869099" y="5039787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7512041" y="5039787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grpSp>
        <p:nvGrpSpPr>
          <p:cNvPr id="43" name="Группа 42"/>
          <p:cNvGrpSpPr/>
          <p:nvPr/>
        </p:nvGrpSpPr>
        <p:grpSpPr>
          <a:xfrm>
            <a:off x="2609544" y="3604972"/>
            <a:ext cx="5786478" cy="285728"/>
            <a:chOff x="428596" y="3143248"/>
            <a:chExt cx="5786478" cy="285728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428596" y="314324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071538" y="314324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1714480" y="314324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Прямоугольник 46"/>
            <p:cNvSpPr/>
            <p:nvPr/>
          </p:nvSpPr>
          <p:spPr>
            <a:xfrm>
              <a:off x="2357422" y="314324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48" name="Прямоугольник 47"/>
            <p:cNvSpPr/>
            <p:nvPr/>
          </p:nvSpPr>
          <p:spPr>
            <a:xfrm>
              <a:off x="3000364" y="314324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3643306" y="314324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4286248" y="314324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4929190" y="314324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5572132" y="314324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1966602" y="5813922"/>
            <a:ext cx="6429420" cy="285728"/>
            <a:chOff x="428596" y="3500438"/>
            <a:chExt cx="6429420" cy="285728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428596" y="350043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1071538" y="350043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56" name="Прямоугольник 55"/>
            <p:cNvSpPr/>
            <p:nvPr/>
          </p:nvSpPr>
          <p:spPr>
            <a:xfrm>
              <a:off x="1714480" y="350043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Прямоугольник 56"/>
            <p:cNvSpPr/>
            <p:nvPr/>
          </p:nvSpPr>
          <p:spPr>
            <a:xfrm>
              <a:off x="2357422" y="350043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3000364" y="350043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Прямоугольник 59"/>
            <p:cNvSpPr/>
            <p:nvPr/>
          </p:nvSpPr>
          <p:spPr>
            <a:xfrm>
              <a:off x="3643306" y="350043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4286248" y="350043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4929190" y="350043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5572132" y="350043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Прямоугольник 63"/>
            <p:cNvSpPr/>
            <p:nvPr/>
          </p:nvSpPr>
          <p:spPr>
            <a:xfrm>
              <a:off x="6215074" y="350043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  <p:sp>
        <p:nvSpPr>
          <p:cNvPr id="65" name="Прямоугольник 64"/>
          <p:cNvSpPr/>
          <p:nvPr/>
        </p:nvSpPr>
        <p:spPr>
          <a:xfrm>
            <a:off x="4572000" y="2784879"/>
            <a:ext cx="1285884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FF6699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сусіди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4596426" y="2768406"/>
            <a:ext cx="1285884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наступне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4572000" y="2763830"/>
            <a:ext cx="1285884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FF6699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попереднє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 rot="10800000" flipV="1">
            <a:off x="3152807" y="2642002"/>
            <a:ext cx="4071966" cy="719173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Яка штанга довша: </a:t>
            </a:r>
          </a:p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наступна чи попередня?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 rot="10800000" flipV="1">
            <a:off x="3137899" y="2648350"/>
            <a:ext cx="4071966" cy="719144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На скільки наступна штанга довша, </a:t>
            </a:r>
          </a:p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на скільки наступне число більше?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 rot="10800000" flipV="1">
            <a:off x="3137899" y="2646796"/>
            <a:ext cx="4071966" cy="709586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Наступне число на 1 більше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 rot="10800000" flipV="1">
            <a:off x="3145329" y="2627940"/>
            <a:ext cx="4071966" cy="762706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Яка штанга коротша: </a:t>
            </a:r>
          </a:p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наступна чи попередня?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 rot="10800000" flipV="1">
            <a:off x="3145329" y="2620060"/>
            <a:ext cx="4071966" cy="770585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Яке число менше — </a:t>
            </a:r>
          </a:p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наступне чи попереднє?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 rot="10800000" flipV="1">
            <a:off x="3131840" y="2615560"/>
            <a:ext cx="4071966" cy="775085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FF6699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 скільки попередня штанга коротша, </a:t>
            </a:r>
          </a:p>
          <a:p>
            <a:pPr algn="ctr"/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FF6699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 скільки попереднє число менше?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2931015" y="4110975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3573957" y="4110975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4216899" y="4110975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4859841" y="4110975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5502783" y="4110975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6145725" y="4110975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6788667" y="4110975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 rot="10800000" flipV="1">
            <a:off x="3148885" y="2637157"/>
            <a:ext cx="4071966" cy="765136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Попереднє число на 1 менше</a:t>
            </a:r>
            <a:endParaRPr lang="ru-RU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7845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51 -0.00741 L -0.13351 -0.00718 C -0.13212 -0.01574 -0.13073 -0.02384 -0.12952 -0.03218 C -0.1283 -0.03958 -0.1257 -0.06528 -0.12553 -0.06713 C -0.125 -0.07407 -0.12466 -0.08125 -0.12414 -0.08819 C -0.12466 -0.11157 -0.12414 -0.13518 -0.12553 -0.15833 C -0.12587 -0.16273 -0.12813 -0.16667 -0.12952 -0.1706 C -0.13664 -0.1912 -0.13021 -0.17199 -0.13733 -0.19005 C -0.14011 -0.19699 -0.14306 -0.2037 -0.14532 -0.21111 C -0.14618 -0.21389 -0.14688 -0.2169 -0.14792 -0.21991 C -0.14948 -0.22407 -0.15157 -0.22778 -0.15313 -0.23218 C -0.15417 -0.23495 -0.15452 -0.23819 -0.15573 -0.24097 C -0.15712 -0.24352 -0.15955 -0.24537 -0.16112 -0.24792 C -0.16303 -0.25116 -0.16441 -0.25509 -0.16632 -0.25833 C -0.16928 -0.26389 -0.1724 -0.26898 -0.17553 -0.27431 C -0.17726 -0.27708 -0.17865 -0.28079 -0.18091 -0.28287 L -0.18612 -0.28819 C -0.19584 -0.30972 -0.1849 -0.28843 -0.19393 -0.30046 C -0.19514 -0.30208 -0.19566 -0.30417 -0.19671 -0.30579 C -0.19862 -0.3088 -0.20087 -0.31181 -0.20313 -0.31458 C -0.20747 -0.31944 -0.21233 -0.32338 -0.21632 -0.32847 C -0.21719 -0.32986 -0.21806 -0.33102 -0.21893 -0.33218 C -0.22032 -0.33333 -0.22171 -0.33426 -0.22292 -0.33565 C -0.22917 -0.34236 -0.22431 -0.34444 -0.2375 -0.35139 C -0.24862 -0.35741 -0.23959 -0.35208 -0.25053 -0.36018 C -0.26059 -0.36759 -0.25157 -0.35972 -0.25973 -0.36713 C -0.26059 -0.3706 -0.26094 -0.37454 -0.2625 -0.37778 C -0.26424 -0.38171 -0.27257 -0.38333 -0.27431 -0.38472 C -0.27639 -0.38657 -0.27882 -0.38796 -0.28091 -0.39005 C -0.28195 -0.39097 -0.28264 -0.39236 -0.28351 -0.39352 L -0.28473 -0.39514 " pathEditMode="relative" rAng="0" ptsTypes="AAAAAAAAAAAAAAAAAAAAAAAAAAAAAAA">
                                      <p:cBhvr>
                                        <p:cTn id="34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1" y="-19375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51 -0.00741 L -0.13351 -0.00718 C -0.13212 -0.01574 -0.13073 -0.02384 -0.12952 -0.03218 C -0.1283 -0.03958 -0.1257 -0.06528 -0.12552 -0.06713 C -0.125 -0.07407 -0.12465 -0.08125 -0.12413 -0.08819 C -0.12465 -0.11157 -0.12413 -0.13518 -0.12552 -0.15833 C -0.12587 -0.16273 -0.12813 -0.16667 -0.12952 -0.1706 C -0.13663 -0.1912 -0.13021 -0.17199 -0.13733 -0.19005 C -0.14011 -0.19699 -0.14306 -0.2037 -0.14531 -0.21111 C -0.14618 -0.21389 -0.14688 -0.2169 -0.14792 -0.21991 C -0.14948 -0.22407 -0.15156 -0.22778 -0.15313 -0.23218 C -0.15417 -0.23495 -0.15452 -0.23819 -0.15573 -0.24097 C -0.15712 -0.24352 -0.15955 -0.24537 -0.16111 -0.24792 C -0.16302 -0.25116 -0.16441 -0.25509 -0.16632 -0.25833 C -0.16927 -0.26389 -0.1724 -0.26898 -0.17552 -0.27431 C -0.17726 -0.27708 -0.17865 -0.28079 -0.1809 -0.28287 L -0.18611 -0.28819 C -0.19584 -0.30972 -0.1849 -0.28843 -0.19393 -0.30046 C -0.19514 -0.30208 -0.19566 -0.30417 -0.1967 -0.30579 C -0.19861 -0.3088 -0.20087 -0.31181 -0.20313 -0.31458 C -0.20747 -0.31944 -0.21233 -0.32338 -0.21632 -0.32847 C -0.21719 -0.32986 -0.21806 -0.33102 -0.21893 -0.33218 C -0.22031 -0.33333 -0.2217 -0.33426 -0.22292 -0.33565 C -0.22917 -0.34236 -0.22431 -0.34444 -0.2375 -0.35139 C -0.24861 -0.35741 -0.23959 -0.35208 -0.25052 -0.36018 C -0.26059 -0.36759 -0.25156 -0.35972 -0.25972 -0.36713 C -0.26059 -0.3706 -0.26094 -0.37454 -0.2625 -0.37778 C -0.26424 -0.38171 -0.27257 -0.38333 -0.27431 -0.38472 C -0.27639 -0.38657 -0.27882 -0.38796 -0.2809 -0.39005 C -0.28195 -0.39097 -0.28264 -0.39236 -0.28351 -0.39352 L -0.28472 -0.39514 " pathEditMode="relative" rAng="0" ptsTypes="AAAAAAAAAAAAAAAAAAAAAAAAAAAAAAA">
                                      <p:cBhvr>
                                        <p:cTn id="3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1" y="-19375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51 -0.00741 L -0.13351 -0.00718 C -0.13212 -0.01574 -0.13073 -0.02384 -0.12951 -0.03218 C -0.1283 -0.03958 -0.12569 -0.06528 -0.12552 -0.06713 C -0.125 -0.07407 -0.12465 -0.08125 -0.12413 -0.08819 C -0.12465 -0.11157 -0.12413 -0.13518 -0.12552 -0.15833 C -0.12587 -0.16273 -0.12812 -0.16667 -0.12951 -0.1706 C -0.13663 -0.1912 -0.13021 -0.17199 -0.13733 -0.19005 C -0.1401 -0.19699 -0.14305 -0.2037 -0.14531 -0.21111 C -0.14618 -0.21389 -0.14687 -0.2169 -0.14792 -0.21991 C -0.14948 -0.22407 -0.15156 -0.22778 -0.15312 -0.23218 C -0.15417 -0.23495 -0.15451 -0.23819 -0.15573 -0.24097 C -0.15712 -0.24352 -0.15955 -0.24537 -0.16111 -0.24792 C -0.16302 -0.25116 -0.16441 -0.25509 -0.16632 -0.25833 C -0.16927 -0.26389 -0.1724 -0.26898 -0.17552 -0.27431 C -0.17726 -0.27708 -0.17865 -0.28079 -0.1809 -0.28287 L -0.18611 -0.28819 C -0.19583 -0.30972 -0.1849 -0.28843 -0.19392 -0.30046 C -0.19514 -0.30208 -0.19566 -0.30417 -0.1967 -0.30579 C -0.19861 -0.3088 -0.20087 -0.31181 -0.20312 -0.31458 C -0.20746 -0.31944 -0.21233 -0.32338 -0.21632 -0.32847 C -0.21719 -0.32986 -0.21805 -0.33102 -0.21892 -0.33218 C -0.22031 -0.33333 -0.2217 -0.33426 -0.22292 -0.33565 C -0.22917 -0.34236 -0.2243 -0.34444 -0.2375 -0.35139 C -0.24861 -0.35741 -0.23958 -0.35208 -0.25052 -0.36018 C -0.26059 -0.36759 -0.25156 -0.35972 -0.25972 -0.36713 C -0.26059 -0.3706 -0.26094 -0.37454 -0.2625 -0.37778 C -0.26424 -0.38171 -0.27257 -0.38333 -0.2743 -0.38472 C -0.27639 -0.38657 -0.27882 -0.38796 -0.2809 -0.39005 C -0.28194 -0.39097 -0.28264 -0.39236 -0.28351 -0.39352 L -0.28472 -0.39514 " pathEditMode="relative" rAng="0" ptsTypes="AAAAAAAAAAAAAAAAAAAAAAAAAAAAAAA">
                                      <p:cBhvr>
                                        <p:cTn id="3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1" y="-19375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5 -0.00741 L -0.1335 -0.00718 C -0.13211 -0.01574 -0.13073 -0.02384 -0.12951 -0.03218 C -0.1283 -0.03958 -0.12569 -0.06528 -0.12552 -0.06713 C -0.125 -0.07407 -0.12465 -0.08125 -0.12413 -0.08819 C -0.12465 -0.11157 -0.12413 -0.13518 -0.12552 -0.15833 C -0.12586 -0.16273 -0.12812 -0.16667 -0.12951 -0.1706 C -0.13663 -0.1912 -0.13021 -0.17199 -0.13732 -0.19005 C -0.1401 -0.19699 -0.14305 -0.2037 -0.14531 -0.21111 C -0.14618 -0.21389 -0.14687 -0.2169 -0.14791 -0.21991 C -0.14948 -0.22407 -0.15156 -0.22778 -0.15312 -0.23218 C -0.15416 -0.23495 -0.15451 -0.23819 -0.15573 -0.24097 C -0.15711 -0.24352 -0.15955 -0.24537 -0.16111 -0.24792 C -0.16302 -0.25116 -0.16441 -0.25509 -0.16632 -0.25833 C -0.16927 -0.26389 -0.17239 -0.26898 -0.17552 -0.27431 C -0.17725 -0.27708 -0.17864 -0.28079 -0.1809 -0.28287 L -0.18611 -0.28819 C -0.19583 -0.30972 -0.18489 -0.28843 -0.19392 -0.30046 C -0.19514 -0.30208 -0.19566 -0.30417 -0.1967 -0.30579 C -0.19861 -0.3088 -0.20086 -0.31181 -0.20312 -0.31458 C -0.20746 -0.31944 -0.21232 -0.32338 -0.21632 -0.32847 C -0.21718 -0.32986 -0.21805 -0.33102 -0.21892 -0.33218 C -0.22031 -0.33333 -0.2217 -0.33426 -0.22291 -0.33565 C -0.22916 -0.34236 -0.2243 -0.34444 -0.2375 -0.35139 C -0.24861 -0.35741 -0.23958 -0.35208 -0.25052 -0.36018 C -0.26059 -0.36759 -0.25156 -0.35972 -0.25972 -0.36713 C -0.26059 -0.3706 -0.26093 -0.37454 -0.2625 -0.37778 C -0.26423 -0.38171 -0.27257 -0.38333 -0.2743 -0.38472 C -0.27639 -0.38657 -0.27882 -0.38796 -0.2809 -0.39005 C -0.28194 -0.39097 -0.28264 -0.39236 -0.2835 -0.39352 L -0.28472 -0.39514 " pathEditMode="relative" rAng="0" ptsTypes="AAAAAAAAAAAAAAAAAAAAAAAAAAAAAAA">
                                      <p:cBhvr>
                                        <p:cTn id="40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1" y="-19375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51 -0.00741 L -0.13351 -0.00718 C -0.13212 -0.01574 -0.13073 -0.02384 -0.12952 -0.03218 C -0.1283 -0.03958 -0.1257 -0.06528 -0.12553 -0.06713 C -0.125 -0.07407 -0.12466 -0.08125 -0.12414 -0.08819 C -0.12466 -0.11157 -0.12414 -0.13518 -0.12553 -0.15833 C -0.12587 -0.16273 -0.12813 -0.16667 -0.12952 -0.1706 C -0.13664 -0.1912 -0.13021 -0.17199 -0.13733 -0.19005 C -0.14011 -0.19699 -0.14306 -0.2037 -0.14532 -0.21111 C -0.14618 -0.21389 -0.14688 -0.2169 -0.14792 -0.21991 C -0.14948 -0.22407 -0.15157 -0.22778 -0.15313 -0.23218 C -0.15417 -0.23495 -0.15452 -0.23819 -0.15573 -0.24097 C -0.15712 -0.24352 -0.15955 -0.24537 -0.16112 -0.24792 C -0.16303 -0.25116 -0.16441 -0.25509 -0.16632 -0.25833 C -0.16928 -0.26389 -0.1724 -0.26898 -0.17553 -0.27431 C -0.17726 -0.27708 -0.17865 -0.28079 -0.18091 -0.28287 L -0.18612 -0.28819 C -0.19584 -0.30972 -0.1849 -0.28843 -0.19393 -0.30046 C -0.19514 -0.30208 -0.19566 -0.30417 -0.19671 -0.30579 C -0.19862 -0.3088 -0.20087 -0.31181 -0.20313 -0.31458 C -0.20747 -0.31944 -0.21233 -0.32338 -0.21632 -0.32847 C -0.21719 -0.32986 -0.21806 -0.33102 -0.21893 -0.33218 C -0.22032 -0.33333 -0.22171 -0.33426 -0.22292 -0.33565 C -0.22917 -0.34236 -0.22431 -0.34444 -0.2375 -0.35139 C -0.24862 -0.35741 -0.23959 -0.35208 -0.25053 -0.36018 C -0.26059 -0.36759 -0.25157 -0.35972 -0.25973 -0.36713 C -0.26059 -0.3706 -0.26094 -0.37454 -0.2625 -0.37778 C -0.26424 -0.38171 -0.27257 -0.38333 -0.27431 -0.38472 C -0.27639 -0.38657 -0.27882 -0.38796 -0.28091 -0.39005 C -0.28195 -0.39097 -0.28264 -0.39236 -0.28351 -0.39352 L -0.28473 -0.39514 " pathEditMode="relative" rAng="0" ptsTypes="AAAAAAAAAAAAAAAAAAAAAAAAAAAAAAA">
                                      <p:cBhvr>
                                        <p:cTn id="42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1" y="-19375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51 -0.00741 L -0.13351 -0.00718 C -0.13212 -0.01574 -0.13073 -0.02384 -0.12952 -0.03218 C -0.1283 -0.03958 -0.1257 -0.06528 -0.12552 -0.06713 C -0.125 -0.07407 -0.12465 -0.08125 -0.12413 -0.08819 C -0.12465 -0.11157 -0.12413 -0.13518 -0.12552 -0.15833 C -0.12587 -0.16273 -0.12813 -0.16667 -0.12952 -0.1706 C -0.13663 -0.1912 -0.13021 -0.17199 -0.13733 -0.19005 C -0.14011 -0.19699 -0.14306 -0.2037 -0.14531 -0.21111 C -0.14618 -0.21389 -0.14688 -0.2169 -0.14792 -0.21991 C -0.14948 -0.22407 -0.15156 -0.22778 -0.15313 -0.23218 C -0.15417 -0.23495 -0.15452 -0.23819 -0.15573 -0.24097 C -0.15712 -0.24352 -0.15955 -0.24537 -0.16111 -0.24792 C -0.16302 -0.25116 -0.16441 -0.25509 -0.16632 -0.25833 C -0.16927 -0.26389 -0.1724 -0.26898 -0.17552 -0.27431 C -0.17726 -0.27708 -0.17865 -0.28079 -0.1809 -0.28287 L -0.18611 -0.28819 C -0.19584 -0.30972 -0.1849 -0.28843 -0.19393 -0.30046 C -0.19514 -0.30208 -0.19566 -0.30417 -0.1967 -0.30579 C -0.19861 -0.3088 -0.20087 -0.31181 -0.20313 -0.31458 C -0.20747 -0.31944 -0.21233 -0.32338 -0.21632 -0.32847 C -0.21719 -0.32986 -0.21806 -0.33102 -0.21893 -0.33218 C -0.22031 -0.33333 -0.2217 -0.33426 -0.22292 -0.33565 C -0.22917 -0.34236 -0.22431 -0.34444 -0.2375 -0.35139 C -0.24861 -0.35741 -0.23959 -0.35208 -0.25052 -0.36018 C -0.26059 -0.36759 -0.25156 -0.35972 -0.25972 -0.36713 C -0.26059 -0.3706 -0.26094 -0.37454 -0.2625 -0.37778 C -0.26424 -0.38171 -0.27257 -0.38333 -0.27431 -0.38472 C -0.27639 -0.38657 -0.27882 -0.38796 -0.2809 -0.39005 C -0.28195 -0.39097 -0.28264 -0.39236 -0.28351 -0.39352 L -0.28472 -0.39514 " pathEditMode="relative" rAng="0" ptsTypes="AAAAAAAAAAAAAAAAAAAAAAAAAAAAAAA">
                                      <p:cBhvr>
                                        <p:cTn id="44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1" y="-19375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51 -0.00741 L -0.13351 -0.00718 C -0.13212 -0.01574 -0.13073 -0.02384 -0.12951 -0.03218 C -0.1283 -0.03958 -0.12569 -0.06528 -0.12552 -0.06713 C -0.125 -0.07407 -0.12465 -0.08125 -0.12413 -0.08819 C -0.12465 -0.11157 -0.12413 -0.13518 -0.12552 -0.15833 C -0.12587 -0.16273 -0.12812 -0.16667 -0.12951 -0.1706 C -0.13663 -0.1912 -0.13021 -0.17199 -0.13733 -0.19005 C -0.1401 -0.19699 -0.14305 -0.2037 -0.14531 -0.21111 C -0.14618 -0.21389 -0.14687 -0.2169 -0.14792 -0.21991 C -0.14948 -0.22407 -0.15156 -0.22778 -0.15312 -0.23218 C -0.15417 -0.23495 -0.15451 -0.23819 -0.15573 -0.24097 C -0.15712 -0.24352 -0.15955 -0.24537 -0.16111 -0.24792 C -0.16302 -0.25116 -0.16441 -0.25509 -0.16632 -0.25833 C -0.16927 -0.26389 -0.1724 -0.26898 -0.17552 -0.27431 C -0.17726 -0.27708 -0.17865 -0.28079 -0.1809 -0.28287 L -0.18611 -0.28819 C -0.19583 -0.30972 -0.1849 -0.28843 -0.19392 -0.30046 C -0.19514 -0.30208 -0.19566 -0.30417 -0.1967 -0.30579 C -0.19861 -0.3088 -0.20087 -0.31181 -0.20312 -0.31458 C -0.20746 -0.31944 -0.21233 -0.32338 -0.21632 -0.32847 C -0.21719 -0.32986 -0.21805 -0.33102 -0.21892 -0.33218 C -0.22031 -0.33333 -0.2217 -0.33426 -0.22292 -0.33565 C -0.22917 -0.34236 -0.2243 -0.34444 -0.2375 -0.35139 C -0.24861 -0.35741 -0.23958 -0.35208 -0.25052 -0.36018 C -0.26059 -0.36759 -0.25156 -0.35972 -0.25972 -0.36713 C -0.26059 -0.3706 -0.26094 -0.37454 -0.2625 -0.37778 C -0.26424 -0.38171 -0.27257 -0.38333 -0.2743 -0.38472 C -0.27639 -0.38657 -0.27882 -0.38796 -0.2809 -0.39005 C -0.28194 -0.39097 -0.28264 -0.39236 -0.28351 -0.39352 L -0.28472 -0.39514 " pathEditMode="relative" rAng="0" ptsTypes="AAAAAAAAAAAAAAAAAAAAAAAAAAAAAAA">
                                      <p:cBhvr>
                                        <p:cTn id="4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1" y="-1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087 0.00579 L 0.05087 0.00602 C 0.0533 0.00092 0.05504 -0.00463 0.05816 -0.00833 C 0.0665 -0.01783 0.07518 -0.02755 0.08507 -0.03403 C 0.08803 -0.03611 0.09115 -0.03773 0.09393 -0.04005 C 0.11181 -0.05602 0.09462 -0.0456 0.11042 -0.05417 C 0.11181 -0.05671 0.1132 -0.05949 0.11493 -0.06204 C 0.11632 -0.06412 0.11806 -0.06574 0.11928 -0.06806 C 0.12066 -0.07037 0.12118 -0.07338 0.1224 -0.07593 C 0.12362 -0.07871 0.12535 -0.08125 0.12674 -0.0838 C 0.12778 -0.08912 0.12969 -0.09445 0.12969 -0.09977 C 0.12969 -0.13102 0.1323 -0.14167 0.12379 -0.16158 C 0.1198 -0.17107 0.1191 -0.16852 0.11181 -0.1794 C 0.10469 -0.19028 0.11372 -0.18125 0.10452 -0.18935 C 0.09792 -0.20255 0.10556 -0.18796 0.09705 -0.20139 C 0.09532 -0.20394 0.09445 -0.20718 0.09254 -0.20926 C 0.0908 -0.21134 0.08855 -0.21204 0.08664 -0.2132 C 0.08351 -0.21204 0.08039 -0.21111 0.07761 -0.20926 C 0.07448 -0.20718 0.07205 -0.20278 0.06875 -0.20139 L 0.06424 -0.19931 " pathEditMode="relative" rAng="0" ptsTypes="AAAAAAAAAAAAAAAAAAAA">
                                      <p:cBhvr>
                                        <p:cTn id="5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8" y="-10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736 -0.00417 L -0.11736 -0.00394 C -0.11493 -0.00949 -0.11302 -0.01551 -0.1099 -0.02014 C -0.10538 -0.02732 -0.1 -0.03357 -0.09497 -0.04005 C -0.08733 -0.05047 -0.09132 -0.04584 -0.08316 -0.05394 C -0.07847 -0.07917 -0.08594 -0.04283 -0.07708 -0.06991 C -0.06927 -0.09398 -0.07292 -0.08681 -0.06962 -0.10371 C -0.06493 -0.12917 -0.06806 -0.10648 -0.0651 -0.12963 C -0.06667 -0.16088 -0.06493 -0.1926 -0.06962 -0.22315 C -0.0717 -0.23611 -0.08021 -0.24537 -0.08455 -0.25695 C -0.09618 -0.2882 -0.08403 -0.25787 -0.09948 -0.28889 C -0.10278 -0.29537 -0.10573 -0.30185 -0.10851 -0.3088 C -0.11024 -0.3132 -0.11094 -0.31829 -0.11302 -0.32269 C -0.12205 -0.34213 -0.12326 -0.33588 -0.12934 -0.3544 C -0.13125 -0.36019 -0.13125 -0.36713 -0.13385 -0.37246 C -0.13646 -0.37801 -0.14132 -0.38102 -0.14427 -0.38635 C -0.1474 -0.3919 -0.14896 -0.39861 -0.15174 -0.40417 C -0.1559 -0.4132 -0.16076 -0.42153 -0.1651 -0.4301 C -0.16719 -0.43403 -0.16944 -0.43773 -0.17118 -0.44213 C -0.17205 -0.44468 -0.17326 -0.44723 -0.17413 -0.45 C -0.17569 -0.45533 -0.17604 -0.46135 -0.17865 -0.46598 C -0.18021 -0.46898 -0.18351 -0.46991 -0.18611 -0.47199 C -0.18924 -0.47801 -0.19323 -0.48681 -0.19792 -0.4919 C -0.20087 -0.49468 -0.20417 -0.49676 -0.20694 -0.49977 C -0.2092 -0.50209 -0.21059 -0.50556 -0.21285 -0.50764 C -0.21563 -0.51019 -0.21892 -0.51158 -0.22188 -0.51366 C -0.22448 -0.51551 -0.22674 -0.51806 -0.22934 -0.51968 C -0.23177 -0.5213 -0.23438 -0.52199 -0.23681 -0.52361 C -0.23837 -0.52477 -0.23976 -0.52639 -0.24132 -0.52755 C -0.25451 -0.53773 -0.2408 -0.52593 -0.25174 -0.53565 C -0.25313 -0.53496 -0.25469 -0.53449 -0.25625 -0.53357 C -0.25781 -0.53264 -0.25885 -0.5301 -0.26059 -0.52963 C -0.26215 -0.5294 -0.26354 -0.53102 -0.2651 -0.53172 C -0.26684 -0.53635 -0.27135 -0.54908 -0.27413 -0.55162 C -0.27847 -0.55533 -0.27951 -0.55579 -0.28299 -0.56158 C -0.2842 -0.5632 -0.2849 -0.56551 -0.28594 -0.56736 C -0.28733 -0.56968 -0.28889 -0.57153 -0.29045 -0.57338 C -0.29184 -0.575 -0.29392 -0.57547 -0.29497 -0.57732 C -0.29549 -0.57848 -0.29497 -0.5801 -0.29497 -0.58125 " pathEditMode="relative" rAng="0" ptsTypes="AAAAAAAAAAAAAAAAAAAAAAAAAAAAAAAAAAAAAAA">
                                      <p:cBhvr>
                                        <p:cTn id="10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85" y="-28843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753 -0.00417 L -0.11753 -0.00394 C -0.1151 -0.00949 -0.11319 -0.01551 -0.11007 -0.02014 C -0.10555 -0.02732 -0.10017 -0.03357 -0.09514 -0.04005 C -0.0875 -0.05047 -0.09149 -0.04584 -0.08333 -0.05394 C -0.07864 -0.07917 -0.08611 -0.04283 -0.07725 -0.06991 C -0.06944 -0.09398 -0.07309 -0.08681 -0.06979 -0.10371 C -0.0651 -0.12917 -0.06823 -0.10648 -0.06528 -0.12963 C -0.06684 -0.16088 -0.0651 -0.1926 -0.06979 -0.22315 C -0.07187 -0.23611 -0.08038 -0.24537 -0.08472 -0.25695 C -0.09635 -0.2882 -0.0842 -0.25787 -0.09965 -0.28889 C -0.10295 -0.29537 -0.1059 -0.30185 -0.10868 -0.3088 C -0.11041 -0.3132 -0.11111 -0.31829 -0.11319 -0.32269 C -0.12222 -0.34213 -0.12344 -0.33588 -0.12951 -0.3544 C -0.13142 -0.36019 -0.13142 -0.36713 -0.13403 -0.37246 C -0.13663 -0.37801 -0.14149 -0.38102 -0.14444 -0.38635 C -0.14757 -0.3919 -0.14913 -0.39861 -0.15191 -0.40417 C -0.15607 -0.4132 -0.16094 -0.42153 -0.16528 -0.4301 C -0.16736 -0.43403 -0.16962 -0.43773 -0.17135 -0.44213 C -0.17222 -0.44468 -0.17344 -0.44723 -0.1743 -0.45 C -0.17587 -0.45533 -0.17621 -0.46135 -0.17882 -0.46598 C -0.18038 -0.46898 -0.18368 -0.46991 -0.18628 -0.47199 C -0.18941 -0.47801 -0.1934 -0.48681 -0.19809 -0.4919 C -0.20104 -0.49468 -0.20434 -0.49676 -0.20712 -0.49977 C -0.20937 -0.50209 -0.21076 -0.50556 -0.21302 -0.50764 C -0.2158 -0.51019 -0.21909 -0.51158 -0.22205 -0.51366 C -0.22465 -0.51551 -0.22691 -0.51806 -0.22951 -0.51968 C -0.23194 -0.5213 -0.23455 -0.52199 -0.23698 -0.52361 C -0.23854 -0.52477 -0.23993 -0.52639 -0.24149 -0.52755 C -0.25469 -0.53773 -0.24097 -0.52593 -0.25191 -0.53565 C -0.2533 -0.53496 -0.25486 -0.53449 -0.25642 -0.53357 C -0.25798 -0.53264 -0.25903 -0.5301 -0.26076 -0.52963 C -0.26232 -0.5294 -0.26371 -0.53102 -0.26528 -0.53172 C -0.26701 -0.53635 -0.27153 -0.54908 -0.2743 -0.55162 C -0.27864 -0.55533 -0.27969 -0.55579 -0.28316 -0.56158 C -0.28437 -0.5632 -0.28507 -0.56551 -0.28611 -0.56736 C -0.2875 -0.56968 -0.28906 -0.57153 -0.29062 -0.57338 C -0.29201 -0.575 -0.29409 -0.57547 -0.29514 -0.57732 C -0.29566 -0.57848 -0.29514 -0.5801 -0.29514 -0.58125 " pathEditMode="relative" rAng="0" ptsTypes="AAAAAAAAAAAAAAAAAAAAAAAAAAAAAAAAAAAAAAA">
                                      <p:cBhvr>
                                        <p:cTn id="10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85" y="-28843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736 -0.00417 L -0.11736 -0.00394 C -0.11493 -0.00949 -0.11302 -0.01551 -0.10989 -0.02014 C -0.10538 -0.02732 -0.1 -0.03357 -0.09496 -0.04005 C -0.08732 -0.05047 -0.09131 -0.04584 -0.08315 -0.05394 C -0.07847 -0.07917 -0.08593 -0.04283 -0.07708 -0.06991 C -0.06927 -0.09398 -0.07291 -0.08681 -0.06961 -0.10371 C -0.06493 -0.12917 -0.06805 -0.10648 -0.0651 -0.12963 C -0.06666 -0.16088 -0.06493 -0.1926 -0.06961 -0.22315 C -0.0717 -0.23611 -0.0802 -0.24537 -0.08454 -0.25695 C -0.09618 -0.2882 -0.08402 -0.25787 -0.09947 -0.28889 C -0.10277 -0.29537 -0.10572 -0.30185 -0.1085 -0.3088 C -0.11024 -0.3132 -0.11093 -0.31829 -0.11302 -0.32269 C -0.12204 -0.34213 -0.12326 -0.33588 -0.12934 -0.3544 C -0.13125 -0.36019 -0.13125 -0.36713 -0.13385 -0.37246 C -0.13645 -0.37801 -0.14131 -0.38102 -0.14427 -0.38635 C -0.14739 -0.3919 -0.14895 -0.39861 -0.15173 -0.40417 C -0.1559 -0.4132 -0.16076 -0.42153 -0.1651 -0.4301 C -0.16718 -0.43403 -0.16944 -0.43773 -0.17118 -0.44213 C -0.17204 -0.44468 -0.17326 -0.44723 -0.17413 -0.45 C -0.17569 -0.45533 -0.17604 -0.46135 -0.17864 -0.46598 C -0.1802 -0.46898 -0.1835 -0.46991 -0.18611 -0.47199 C -0.18923 -0.47801 -0.19322 -0.48681 -0.19791 -0.4919 C -0.20086 -0.49468 -0.20416 -0.49676 -0.20694 -0.49977 C -0.2092 -0.50209 -0.21059 -0.50556 -0.21284 -0.50764 C -0.21562 -0.51019 -0.21892 -0.51158 -0.22187 -0.51366 C -0.22447 -0.51551 -0.22673 -0.51806 -0.22934 -0.51968 C -0.23177 -0.5213 -0.23437 -0.52199 -0.2368 -0.52361 C -0.23836 -0.52477 -0.23975 -0.52639 -0.24131 -0.52755 C -0.25451 -0.53773 -0.24079 -0.52593 -0.25173 -0.53565 C -0.25312 -0.53496 -0.25468 -0.53449 -0.25625 -0.53357 C -0.25781 -0.53264 -0.25885 -0.5301 -0.26059 -0.52963 C -0.26215 -0.5294 -0.26354 -0.53102 -0.2651 -0.53172 C -0.26684 -0.53635 -0.27135 -0.54908 -0.27413 -0.55162 C -0.27847 -0.55533 -0.27951 -0.55579 -0.28298 -0.56158 C -0.2842 -0.5632 -0.28489 -0.56551 -0.28593 -0.56736 C -0.28732 -0.56968 -0.28888 -0.57153 -0.29045 -0.57338 C -0.29184 -0.575 -0.29392 -0.57547 -0.29496 -0.57732 C -0.29548 -0.57848 -0.29496 -0.5801 -0.29496 -0.58125 " pathEditMode="relative" rAng="0" ptsTypes="AAAAAAAAAAAAAAAAAAAAAAAAAAAAAAAAAAAAAAA">
                                      <p:cBhvr>
                                        <p:cTn id="10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85" y="-28843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754 -0.00417 L -0.11754 -0.00394 C -0.11511 -0.00949 -0.1132 -0.01551 -0.11007 -0.02014 C -0.10556 -0.02732 -0.10018 -0.03357 -0.09514 -0.04005 C -0.0875 -0.05047 -0.0915 -0.04584 -0.08334 -0.05394 C -0.07865 -0.07917 -0.08611 -0.04283 -0.07726 -0.06991 C -0.06945 -0.09398 -0.07309 -0.08681 -0.06979 -0.10371 C -0.06511 -0.12917 -0.06823 -0.10648 -0.06528 -0.12963 C -0.06684 -0.16088 -0.06511 -0.1926 -0.06979 -0.22315 C -0.07188 -0.23611 -0.08038 -0.24537 -0.08472 -0.25695 C -0.09636 -0.2882 -0.0842 -0.25787 -0.09966 -0.28889 C -0.10295 -0.29537 -0.10591 -0.30185 -0.10868 -0.3088 C -0.11042 -0.3132 -0.11111 -0.31829 -0.1132 -0.32269 C -0.12222 -0.34213 -0.12344 -0.33588 -0.12952 -0.3544 C -0.13143 -0.36019 -0.13143 -0.36713 -0.13403 -0.37246 C -0.13663 -0.37801 -0.1415 -0.38102 -0.14445 -0.38635 C -0.14757 -0.3919 -0.14913 -0.39861 -0.15191 -0.40417 C -0.15608 -0.4132 -0.16094 -0.42153 -0.16528 -0.4301 C -0.16736 -0.43403 -0.16962 -0.43773 -0.17136 -0.44213 C -0.17222 -0.44468 -0.17344 -0.44723 -0.17431 -0.45 C -0.17587 -0.45533 -0.17622 -0.46135 -0.17882 -0.46598 C -0.18038 -0.46898 -0.18368 -0.46991 -0.18629 -0.47199 C -0.18941 -0.47801 -0.19341 -0.48681 -0.19809 -0.4919 C -0.20104 -0.49468 -0.20434 -0.49676 -0.20712 -0.49977 C -0.20938 -0.50209 -0.21077 -0.50556 -0.21302 -0.50764 C -0.2158 -0.51019 -0.2191 -0.51158 -0.22205 -0.51366 C -0.22466 -0.51551 -0.22691 -0.51806 -0.22952 -0.51968 C -0.23195 -0.5213 -0.23455 -0.52199 -0.23698 -0.52361 C -0.23854 -0.52477 -0.23993 -0.52639 -0.2415 -0.52755 C -0.25469 -0.53773 -0.24097 -0.52593 -0.25191 -0.53565 C -0.2533 -0.53496 -0.25486 -0.53449 -0.25643 -0.53357 C -0.25799 -0.53264 -0.25903 -0.5301 -0.26077 -0.52963 C -0.26233 -0.5294 -0.26372 -0.53102 -0.26528 -0.53172 C -0.26702 -0.53635 -0.27153 -0.54908 -0.27431 -0.55162 C -0.27865 -0.55533 -0.27969 -0.55579 -0.28316 -0.56158 C -0.28438 -0.5632 -0.28507 -0.56551 -0.28611 -0.56736 C -0.2875 -0.56968 -0.28907 -0.57153 -0.29063 -0.57338 C -0.29202 -0.575 -0.2941 -0.57547 -0.29514 -0.57732 C -0.29566 -0.57848 -0.29514 -0.5801 -0.29514 -0.58125 " pathEditMode="relative" rAng="0" ptsTypes="AAAAAAAAAAAAAAAAAAAAAAAAAAAAAAAAAAAAAAA">
                                      <p:cBhvr>
                                        <p:cTn id="11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85" y="-28843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736 -0.00417 L -0.11736 -0.00394 C -0.11493 -0.00949 -0.11302 -0.01551 -0.1099 -0.02014 C -0.10538 -0.02732 -0.1 -0.03357 -0.09497 -0.04005 C -0.08733 -0.05047 -0.09132 -0.04584 -0.08316 -0.05394 C -0.07847 -0.07917 -0.08594 -0.04283 -0.07708 -0.06991 C -0.06927 -0.09398 -0.07292 -0.08681 -0.06962 -0.10371 C -0.06493 -0.12917 -0.06806 -0.10648 -0.0651 -0.12963 C -0.06667 -0.16088 -0.06493 -0.1926 -0.06962 -0.22315 C -0.0717 -0.23611 -0.08021 -0.24537 -0.08455 -0.25695 C -0.09618 -0.2882 -0.08403 -0.25787 -0.09948 -0.28889 C -0.10278 -0.29537 -0.10573 -0.30185 -0.10851 -0.3088 C -0.11024 -0.3132 -0.11094 -0.31829 -0.11302 -0.32269 C -0.12205 -0.34213 -0.12326 -0.33588 -0.12934 -0.3544 C -0.13125 -0.36019 -0.13125 -0.36713 -0.13385 -0.37246 C -0.13646 -0.37801 -0.14132 -0.38102 -0.14427 -0.38635 C -0.1474 -0.3919 -0.14896 -0.39861 -0.15174 -0.40417 C -0.1559 -0.4132 -0.16076 -0.42153 -0.1651 -0.4301 C -0.16719 -0.43403 -0.16944 -0.43773 -0.17118 -0.44213 C -0.17205 -0.44468 -0.17326 -0.44723 -0.17413 -0.45 C -0.17569 -0.45533 -0.17604 -0.46135 -0.17865 -0.46598 C -0.18021 -0.46898 -0.18351 -0.46991 -0.18611 -0.47199 C -0.18924 -0.47801 -0.19323 -0.48681 -0.19792 -0.4919 C -0.20087 -0.49468 -0.20417 -0.49676 -0.20694 -0.49977 C -0.2092 -0.50209 -0.21059 -0.50556 -0.21285 -0.50764 C -0.21563 -0.51019 -0.21892 -0.51158 -0.22188 -0.51366 C -0.22448 -0.51551 -0.22674 -0.51806 -0.22934 -0.51968 C -0.23177 -0.5213 -0.23438 -0.52199 -0.23681 -0.52361 C -0.23837 -0.52477 -0.23976 -0.52639 -0.24132 -0.52755 C -0.25451 -0.53773 -0.2408 -0.52593 -0.25174 -0.53565 C -0.25313 -0.53496 -0.25469 -0.53449 -0.25625 -0.53357 C -0.25781 -0.53264 -0.25885 -0.5301 -0.26059 -0.52963 C -0.26215 -0.5294 -0.26354 -0.53102 -0.2651 -0.53172 C -0.26684 -0.53635 -0.27135 -0.54908 -0.27413 -0.55162 C -0.27847 -0.55533 -0.27951 -0.55579 -0.28299 -0.56158 C -0.2842 -0.5632 -0.2849 -0.56551 -0.28594 -0.56736 C -0.28733 -0.56968 -0.28889 -0.57153 -0.29045 -0.57338 C -0.29184 -0.575 -0.29392 -0.57547 -0.29497 -0.57732 C -0.29549 -0.57848 -0.29497 -0.5801 -0.29497 -0.58125 " pathEditMode="relative" rAng="0" ptsTypes="AAAAAAAAAAAAAAAAAAAAAAAAAAAAAAAAAAAAAAA">
                                      <p:cBhvr>
                                        <p:cTn id="11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85" y="-28843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753 -0.00417 L -0.11753 -0.00394 C -0.1151 -0.00949 -0.11319 -0.01551 -0.11007 -0.02014 C -0.10555 -0.02732 -0.10017 -0.03357 -0.09514 -0.04005 C -0.0875 -0.05047 -0.09149 -0.04584 -0.08333 -0.05394 C -0.07864 -0.07917 -0.08611 -0.04283 -0.07725 -0.06991 C -0.06944 -0.09398 -0.07309 -0.08681 -0.06979 -0.10371 C -0.0651 -0.12917 -0.06823 -0.10648 -0.06528 -0.12963 C -0.06684 -0.16088 -0.0651 -0.1926 -0.06979 -0.22315 C -0.07187 -0.23611 -0.08038 -0.24537 -0.08472 -0.25695 C -0.09635 -0.2882 -0.0842 -0.25787 -0.09965 -0.28889 C -0.10295 -0.29537 -0.1059 -0.30185 -0.10868 -0.3088 C -0.11041 -0.3132 -0.11111 -0.31829 -0.11319 -0.32269 C -0.12222 -0.34213 -0.12344 -0.33588 -0.12951 -0.3544 C -0.13142 -0.36019 -0.13142 -0.36713 -0.13403 -0.37246 C -0.13663 -0.37801 -0.14149 -0.38102 -0.14444 -0.38635 C -0.14757 -0.3919 -0.14913 -0.39861 -0.15191 -0.40417 C -0.15607 -0.4132 -0.16094 -0.42153 -0.16528 -0.4301 C -0.16736 -0.43403 -0.16962 -0.43773 -0.17135 -0.44213 C -0.17222 -0.44468 -0.17344 -0.44723 -0.1743 -0.45 C -0.17587 -0.45533 -0.17621 -0.46135 -0.17882 -0.46598 C -0.18038 -0.46898 -0.18368 -0.46991 -0.18628 -0.47199 C -0.18941 -0.47801 -0.1934 -0.48681 -0.19809 -0.4919 C -0.20104 -0.49468 -0.20434 -0.49676 -0.20712 -0.49977 C -0.20937 -0.50209 -0.21076 -0.50556 -0.21302 -0.50764 C -0.2158 -0.51019 -0.21909 -0.51158 -0.22205 -0.51366 C -0.22465 -0.51551 -0.22691 -0.51806 -0.22951 -0.51968 C -0.23194 -0.5213 -0.23455 -0.52199 -0.23698 -0.52361 C -0.23854 -0.52477 -0.23993 -0.52639 -0.24149 -0.52755 C -0.25469 -0.53773 -0.24097 -0.52593 -0.25191 -0.53565 C -0.2533 -0.53496 -0.25486 -0.53449 -0.25642 -0.53357 C -0.25798 -0.53264 -0.25903 -0.5301 -0.26076 -0.52963 C -0.26232 -0.5294 -0.26371 -0.53102 -0.26528 -0.53172 C -0.26701 -0.53635 -0.27153 -0.54908 -0.2743 -0.55162 C -0.27864 -0.55533 -0.27969 -0.55579 -0.28316 -0.56158 C -0.28437 -0.5632 -0.28507 -0.56551 -0.28611 -0.56736 C -0.2875 -0.56968 -0.28906 -0.57153 -0.29062 -0.57338 C -0.29201 -0.575 -0.29409 -0.57547 -0.29514 -0.57732 C -0.29566 -0.57848 -0.29514 -0.5801 -0.29514 -0.58125 " pathEditMode="relative" rAng="0" ptsTypes="AAAAAAAAAAAAAAAAAAAAAAAAAAAAAAAAAAAAAAA">
                                      <p:cBhvr>
                                        <p:cTn id="11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85" y="-28843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736 -0.00417 L -0.11736 -0.00394 C -0.11493 -0.00949 -0.11302 -0.01551 -0.10989 -0.02014 C -0.10538 -0.02732 -0.1 -0.03357 -0.09496 -0.04005 C -0.08732 -0.05047 -0.09131 -0.04584 -0.08315 -0.05394 C -0.07847 -0.07917 -0.08593 -0.04283 -0.07708 -0.06991 C -0.06927 -0.09398 -0.07291 -0.08681 -0.06961 -0.10371 C -0.06493 -0.12917 -0.06805 -0.10648 -0.0651 -0.12963 C -0.06666 -0.16088 -0.06493 -0.1926 -0.06961 -0.22315 C -0.0717 -0.23611 -0.0802 -0.24537 -0.08454 -0.25695 C -0.09618 -0.2882 -0.08402 -0.25787 -0.09947 -0.28889 C -0.10277 -0.29537 -0.10572 -0.30185 -0.1085 -0.3088 C -0.11024 -0.3132 -0.11093 -0.31829 -0.11302 -0.32269 C -0.12204 -0.34213 -0.12326 -0.33588 -0.12934 -0.3544 C -0.13125 -0.36019 -0.13125 -0.36713 -0.13385 -0.37246 C -0.13645 -0.37801 -0.14131 -0.38102 -0.14427 -0.38635 C -0.14739 -0.3919 -0.14895 -0.39861 -0.15173 -0.40417 C -0.1559 -0.4132 -0.16076 -0.42153 -0.1651 -0.4301 C -0.16718 -0.43403 -0.16944 -0.43773 -0.17118 -0.44213 C -0.17204 -0.44468 -0.17326 -0.44723 -0.17413 -0.45 C -0.17569 -0.45533 -0.17604 -0.46135 -0.17864 -0.46598 C -0.1802 -0.46898 -0.1835 -0.46991 -0.18611 -0.47199 C -0.18923 -0.47801 -0.19322 -0.48681 -0.19791 -0.4919 C -0.20086 -0.49468 -0.20416 -0.49676 -0.20694 -0.49977 C -0.2092 -0.50209 -0.21059 -0.50556 -0.21284 -0.50764 C -0.21562 -0.51019 -0.21892 -0.51158 -0.22187 -0.51366 C -0.22447 -0.51551 -0.22673 -0.51806 -0.22934 -0.51968 C -0.23177 -0.5213 -0.23437 -0.52199 -0.2368 -0.52361 C -0.23836 -0.52477 -0.23975 -0.52639 -0.24131 -0.52755 C -0.25451 -0.53773 -0.24079 -0.52593 -0.25173 -0.53565 C -0.25312 -0.53496 -0.25468 -0.53449 -0.25625 -0.53357 C -0.25781 -0.53264 -0.25885 -0.5301 -0.26059 -0.52963 C -0.26215 -0.5294 -0.26354 -0.53102 -0.2651 -0.53172 C -0.26684 -0.53635 -0.27135 -0.54908 -0.27413 -0.55162 C -0.27847 -0.55533 -0.27951 -0.55579 -0.28298 -0.56158 C -0.2842 -0.5632 -0.28489 -0.56551 -0.28593 -0.56736 C -0.28732 -0.56968 -0.28888 -0.57153 -0.29045 -0.57338 C -0.29184 -0.575 -0.29392 -0.57547 -0.29496 -0.57732 C -0.29548 -0.57848 -0.29496 -0.5801 -0.29496 -0.58125 " pathEditMode="relative" rAng="0" ptsTypes="AAAAAAAAAAAAAAAAAAAAAAAAAAAAAAAAAAAAAAA">
                                      <p:cBhvr>
                                        <p:cTn id="11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85" y="-28843"/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754 -0.00417 L -0.11754 -0.00394 C -0.11511 -0.00949 -0.1132 -0.01551 -0.11007 -0.02014 C -0.10556 -0.02732 -0.10018 -0.03357 -0.09514 -0.04005 C -0.0875 -0.05047 -0.0915 -0.04584 -0.08334 -0.05394 C -0.07865 -0.07917 -0.08611 -0.04283 -0.07726 -0.06991 C -0.06945 -0.09398 -0.07309 -0.08681 -0.06979 -0.10371 C -0.06511 -0.12917 -0.06823 -0.10648 -0.06528 -0.12963 C -0.06684 -0.16088 -0.06511 -0.1926 -0.06979 -0.22315 C -0.07188 -0.23611 -0.08038 -0.24537 -0.08472 -0.25695 C -0.09636 -0.2882 -0.0842 -0.25787 -0.09966 -0.28889 C -0.10295 -0.29537 -0.10591 -0.30185 -0.10868 -0.3088 C -0.11042 -0.3132 -0.11111 -0.31829 -0.1132 -0.32269 C -0.12222 -0.34213 -0.12344 -0.33588 -0.12952 -0.3544 C -0.13143 -0.36019 -0.13143 -0.36713 -0.13403 -0.37246 C -0.13663 -0.37801 -0.1415 -0.38102 -0.14445 -0.38635 C -0.14757 -0.3919 -0.14913 -0.39861 -0.15191 -0.40417 C -0.15608 -0.4132 -0.16094 -0.42153 -0.16528 -0.4301 C -0.16736 -0.43403 -0.16962 -0.43773 -0.17136 -0.44213 C -0.17222 -0.44468 -0.17344 -0.44723 -0.17431 -0.45 C -0.17587 -0.45533 -0.17622 -0.46135 -0.17882 -0.46598 C -0.18038 -0.46898 -0.18368 -0.46991 -0.18629 -0.47199 C -0.18941 -0.47801 -0.19341 -0.48681 -0.19809 -0.4919 C -0.20104 -0.49468 -0.20434 -0.49676 -0.20712 -0.49977 C -0.20938 -0.50209 -0.21077 -0.50556 -0.21302 -0.50764 C -0.2158 -0.51019 -0.2191 -0.51158 -0.22205 -0.51366 C -0.22466 -0.51551 -0.22691 -0.51806 -0.22952 -0.51968 C -0.23195 -0.5213 -0.23455 -0.52199 -0.23698 -0.52361 C -0.23854 -0.52477 -0.23993 -0.52639 -0.2415 -0.52755 C -0.25469 -0.53773 -0.24097 -0.52593 -0.25191 -0.53565 C -0.2533 -0.53496 -0.25486 -0.53449 -0.25643 -0.53357 C -0.25799 -0.53264 -0.25903 -0.5301 -0.26077 -0.52963 C -0.26233 -0.5294 -0.26372 -0.53102 -0.26528 -0.53172 C -0.26702 -0.53635 -0.27153 -0.54908 -0.27431 -0.55162 C -0.27865 -0.55533 -0.27969 -0.55579 -0.28316 -0.56158 C -0.28438 -0.5632 -0.28507 -0.56551 -0.28611 -0.56736 C -0.2875 -0.56968 -0.28907 -0.57153 -0.29063 -0.57338 C -0.29202 -0.575 -0.2941 -0.57547 -0.29514 -0.57732 C -0.29566 -0.57848 -0.29514 -0.5801 -0.29514 -0.58125 " pathEditMode="relative" rAng="0" ptsTypes="AAAAAAAAAAAAAAAAAAAAAAAAAAAAAAAAAAAAAAA">
                                      <p:cBhvr>
                                        <p:cTn id="11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85" y="-28843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14 0.00393 L -0.02014 0.00417 C -0.0151 -0.01273 0.00625 -0.07037 0.00365 -0.0956 C -0.01232 -0.25324 -0.01389 -0.30324 -0.08142 -0.41829 C -0.09062 -0.43403 -0.13229 -0.48542 -0.15451 -0.50579 C -0.15729 -0.50833 -0.16024 -0.51019 -0.16337 -0.51181 C -0.16736 -0.51366 -0.17135 -0.51435 -0.17535 -0.51574 C -0.18385 -0.52384 -0.18472 -0.52755 -0.19479 -0.52755 C -0.19548 -0.52755 -0.19583 -0.52639 -0.19618 -0.5257 " pathEditMode="relative" rAng="0" ptsTypes="AAAAAAAAA">
                                      <p:cBhvr>
                                        <p:cTn id="12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04" y="-26574"/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13 0.00393 L -0.02013 0.00417 C -0.0151 -0.01273 0.00625 -0.07037 0.00365 -0.0956 C -0.01232 -0.25324 -0.01388 -0.30324 -0.08142 -0.41829 C -0.09062 -0.43403 -0.13229 -0.48542 -0.15451 -0.50579 C -0.15729 -0.50833 -0.16024 -0.51019 -0.16336 -0.51181 C -0.16736 -0.51366 -0.17135 -0.51435 -0.17534 -0.51574 C -0.18385 -0.52384 -0.18472 -0.52755 -0.19479 -0.52755 C -0.19548 -0.52755 -0.19583 -0.52639 -0.19618 -0.5257 " pathEditMode="relative" rAng="0" ptsTypes="AAAAAAAAA">
                                      <p:cBhvr>
                                        <p:cTn id="12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04" y="-26574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14 0.00393 L -0.02014 0.00417 C -0.01511 -0.01273 0.00625 -0.07037 0.00364 -0.0956 C -0.01233 -0.25324 -0.01389 -0.30324 -0.08143 -0.41829 C -0.09063 -0.43403 -0.1323 -0.48542 -0.15452 -0.50579 C -0.1573 -0.50833 -0.16025 -0.51019 -0.16337 -0.51181 C -0.16736 -0.51366 -0.17136 -0.51435 -0.17535 -0.51574 C -0.18386 -0.52384 -0.18473 -0.52755 -0.1948 -0.52755 C -0.19549 -0.52755 -0.19584 -0.52639 -0.19618 -0.5257 " pathEditMode="relative" rAng="0" ptsTypes="AAAAAAAAA">
                                      <p:cBhvr>
                                        <p:cTn id="12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04" y="-26574"/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14 0.00393 L -0.02014 0.00417 C -0.01511 -0.01273 0.00625 -0.07037 0.00364 -0.0956 C -0.01233 -0.25324 -0.01389 -0.30324 -0.08142 -0.41829 C -0.09063 -0.43403 -0.13229 -0.48542 -0.15451 -0.50579 C -0.15729 -0.50833 -0.16024 -0.51019 -0.16337 -0.51181 C -0.16736 -0.51366 -0.17136 -0.51435 -0.17535 -0.51574 C -0.18386 -0.52384 -0.18472 -0.52755 -0.19479 -0.52755 C -0.19549 -0.52755 -0.19583 -0.52639 -0.19618 -0.5257 " pathEditMode="relative" rAng="0" ptsTypes="AAAAAAAAA">
                                      <p:cBhvr>
                                        <p:cTn id="12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04" y="-26574"/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14 0.00393 L -0.02014 0.00417 C -0.0151 -0.01273 0.00625 -0.07037 0.00365 -0.0956 C -0.01232 -0.25324 -0.01389 -0.30324 -0.08142 -0.41829 C -0.09062 -0.43403 -0.13229 -0.48542 -0.15451 -0.50579 C -0.15729 -0.50833 -0.16024 -0.51019 -0.16337 -0.51181 C -0.16736 -0.51366 -0.17135 -0.51435 -0.17535 -0.51574 C -0.18385 -0.52384 -0.18472 -0.52755 -0.19479 -0.52755 C -0.19548 -0.52755 -0.19583 -0.52639 -0.19618 -0.5257 " pathEditMode="relative" rAng="0" ptsTypes="AAAAAAAAA">
                                      <p:cBhvr>
                                        <p:cTn id="12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04" y="-26574"/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13 0.00393 L -0.02013 0.00417 C -0.0151 -0.01273 0.00625 -0.07037 0.00365 -0.0956 C -0.01232 -0.25324 -0.01388 -0.30324 -0.08142 -0.41829 C -0.09062 -0.43403 -0.13229 -0.48542 -0.15451 -0.50579 C -0.15729 -0.50833 -0.16024 -0.51019 -0.16336 -0.51181 C -0.16736 -0.51366 -0.17135 -0.51435 -0.17534 -0.51574 C -0.18385 -0.52384 -0.18472 -0.52755 -0.19479 -0.52755 C -0.19548 -0.52755 -0.19583 -0.52639 -0.19618 -0.5257 " pathEditMode="relative" rAng="0" ptsTypes="AAAAAAAAA">
                                      <p:cBhvr>
                                        <p:cTn id="13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04" y="-26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1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1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1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39" grpId="0" animBg="1"/>
      <p:bldP spid="39" grpId="1" animBg="1"/>
      <p:bldP spid="39" grpId="2" animBg="1"/>
      <p:bldP spid="40" grpId="0" animBg="1"/>
      <p:bldP spid="40" grpId="1" animBg="1"/>
      <p:bldP spid="40" grpId="2" animBg="1"/>
      <p:bldP spid="41" grpId="0" animBg="1"/>
      <p:bldP spid="41" grpId="1" animBg="1"/>
      <p:bldP spid="41" grpId="2" animBg="1"/>
      <p:bldP spid="42" grpId="0" animBg="1"/>
      <p:bldP spid="42" grpId="1" animBg="1"/>
      <p:bldP spid="42" grpId="2" animBg="1"/>
      <p:bldP spid="42" grpId="3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0" grpId="2" animBg="1"/>
      <p:bldP spid="8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Прямоугольник 24"/>
          <p:cNvSpPr/>
          <p:nvPr/>
        </p:nvSpPr>
        <p:spPr>
          <a:xfrm>
            <a:off x="4083957" y="3071810"/>
            <a:ext cx="642942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4083957" y="3500438"/>
            <a:ext cx="1280131" cy="28572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4094375" y="3071810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4081080" y="3500438"/>
            <a:ext cx="642942" cy="285728"/>
          </a:xfrm>
          <a:prstGeom prst="rect">
            <a:avLst/>
          </a:prstGeom>
          <a:solidFill>
            <a:schemeClr val="accent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721146" y="3500438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6175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8365604" y="3247422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" name="Группа 12"/>
          <p:cNvGrpSpPr/>
          <p:nvPr/>
        </p:nvGrpSpPr>
        <p:grpSpPr>
          <a:xfrm>
            <a:off x="4788024" y="5445224"/>
            <a:ext cx="1285884" cy="285728"/>
            <a:chOff x="428596" y="642918"/>
            <a:chExt cx="1285884" cy="285728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428596" y="64291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071538" y="64291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699915" y="5949280"/>
            <a:ext cx="1928826" cy="285728"/>
            <a:chOff x="428596" y="1000108"/>
            <a:chExt cx="1928826" cy="285728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428596" y="100010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1071538" y="100010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714480" y="100010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1002586" y="4734846"/>
            <a:ext cx="2571768" cy="285728"/>
            <a:chOff x="428596" y="1357298"/>
            <a:chExt cx="2571768" cy="285728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428596" y="135729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1071538" y="135729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1714480" y="135729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357422" y="135729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4929190" y="4194118"/>
            <a:ext cx="3214710" cy="285728"/>
            <a:chOff x="428596" y="1714488"/>
            <a:chExt cx="3214710" cy="285728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428596" y="171448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1071538" y="171448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1714480" y="171448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2357422" y="171448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3000364" y="171448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602895" y="3763890"/>
            <a:ext cx="3857652" cy="285728"/>
            <a:chOff x="428596" y="2071678"/>
            <a:chExt cx="3857652" cy="285728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428596" y="207167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1071538" y="207167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1714480" y="207167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2357422" y="207167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3000364" y="207167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3643306" y="207167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9" name="Группа 38"/>
          <p:cNvGrpSpPr/>
          <p:nvPr/>
        </p:nvGrpSpPr>
        <p:grpSpPr>
          <a:xfrm>
            <a:off x="2852321" y="2935798"/>
            <a:ext cx="4500594" cy="285728"/>
            <a:chOff x="428596" y="2428868"/>
            <a:chExt cx="4500594" cy="285728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428596" y="242886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1071538" y="242886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714480" y="242886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2357422" y="242886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3000364" y="242886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3643306" y="242886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4286248" y="242886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1" name="Группа 50"/>
          <p:cNvGrpSpPr/>
          <p:nvPr/>
        </p:nvGrpSpPr>
        <p:grpSpPr>
          <a:xfrm>
            <a:off x="3543539" y="6130159"/>
            <a:ext cx="5143536" cy="285728"/>
            <a:chOff x="428596" y="2786058"/>
            <a:chExt cx="5143536" cy="285728"/>
          </a:xfrm>
        </p:grpSpPr>
        <p:sp>
          <p:nvSpPr>
            <p:cNvPr id="52" name="Прямоугольник 51"/>
            <p:cNvSpPr/>
            <p:nvPr/>
          </p:nvSpPr>
          <p:spPr>
            <a:xfrm>
              <a:off x="428596" y="278605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1071538" y="278605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54" name="Прямоугольник 53"/>
            <p:cNvSpPr/>
            <p:nvPr/>
          </p:nvSpPr>
          <p:spPr>
            <a:xfrm>
              <a:off x="1714480" y="278605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2357422" y="278605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56" name="Прямоугольник 55"/>
            <p:cNvSpPr/>
            <p:nvPr/>
          </p:nvSpPr>
          <p:spPr>
            <a:xfrm>
              <a:off x="3000364" y="278605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Прямоугольник 56"/>
            <p:cNvSpPr/>
            <p:nvPr/>
          </p:nvSpPr>
          <p:spPr>
            <a:xfrm>
              <a:off x="3643306" y="278605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4286248" y="278605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Прямоугольник 59"/>
            <p:cNvSpPr/>
            <p:nvPr/>
          </p:nvSpPr>
          <p:spPr>
            <a:xfrm>
              <a:off x="4929190" y="278605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1" name="Группа 60"/>
          <p:cNvGrpSpPr/>
          <p:nvPr/>
        </p:nvGrpSpPr>
        <p:grpSpPr>
          <a:xfrm>
            <a:off x="1830347" y="1062235"/>
            <a:ext cx="5786478" cy="285728"/>
            <a:chOff x="428596" y="3143248"/>
            <a:chExt cx="5786478" cy="285728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428596" y="314324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1071538" y="314324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64" name="Прямоугольник 63"/>
            <p:cNvSpPr/>
            <p:nvPr/>
          </p:nvSpPr>
          <p:spPr>
            <a:xfrm>
              <a:off x="1714480" y="314324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Прямоугольник 64"/>
            <p:cNvSpPr/>
            <p:nvPr/>
          </p:nvSpPr>
          <p:spPr>
            <a:xfrm>
              <a:off x="2357422" y="314324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66" name="Прямоугольник 65"/>
            <p:cNvSpPr/>
            <p:nvPr/>
          </p:nvSpPr>
          <p:spPr>
            <a:xfrm>
              <a:off x="3000364" y="314324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Прямоугольник 66"/>
            <p:cNvSpPr/>
            <p:nvPr/>
          </p:nvSpPr>
          <p:spPr>
            <a:xfrm>
              <a:off x="3643306" y="314324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4286248" y="314324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4929190" y="314324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5572132" y="314324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1" name="Группа 70"/>
          <p:cNvGrpSpPr/>
          <p:nvPr/>
        </p:nvGrpSpPr>
        <p:grpSpPr>
          <a:xfrm>
            <a:off x="428596" y="2187050"/>
            <a:ext cx="6429420" cy="285728"/>
            <a:chOff x="428596" y="3500438"/>
            <a:chExt cx="6429420" cy="285728"/>
          </a:xfrm>
        </p:grpSpPr>
        <p:sp>
          <p:nvSpPr>
            <p:cNvPr id="72" name="Прямоугольник 71"/>
            <p:cNvSpPr/>
            <p:nvPr/>
          </p:nvSpPr>
          <p:spPr>
            <a:xfrm>
              <a:off x="428596" y="350043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1071538" y="350043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1714480" y="350043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2357422" y="350043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76" name="Прямоугольник 75"/>
            <p:cNvSpPr/>
            <p:nvPr/>
          </p:nvSpPr>
          <p:spPr>
            <a:xfrm>
              <a:off x="3000364" y="350043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рямоугольник 76"/>
            <p:cNvSpPr/>
            <p:nvPr/>
          </p:nvSpPr>
          <p:spPr>
            <a:xfrm>
              <a:off x="3643306" y="350043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78" name="Прямоугольник 77"/>
            <p:cNvSpPr/>
            <p:nvPr/>
          </p:nvSpPr>
          <p:spPr>
            <a:xfrm>
              <a:off x="4286248" y="350043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рямоугольник 78"/>
            <p:cNvSpPr/>
            <p:nvPr/>
          </p:nvSpPr>
          <p:spPr>
            <a:xfrm>
              <a:off x="4929190" y="350043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5572132" y="3500438"/>
              <a:ext cx="642942" cy="28572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6215074" y="3500438"/>
              <a:ext cx="642942" cy="285728"/>
            </a:xfrm>
            <a:prstGeom prst="rect">
              <a:avLst/>
            </a:prstGeom>
            <a:solidFill>
              <a:srgbClr val="FF6699"/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12342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58 -4.44444E-6 L 0.01858 0.00024 C 0.01389 0.01088 0.01007 0.02246 0.00451 0.03264 C 0.00052 0.03982 -0.00469 0.04537 -0.00955 0.05139 C -0.0217 0.06644 -0.03403 0.0794 -0.04809 0.09121 C -0.05833 0.09977 -0.0684 0.10903 -0.07969 0.11459 C -0.11597 0.13195 -0.15347 0.14399 -0.19028 0.15903 C -0.20903 0.16667 -0.22708 0.17801 -0.24635 0.18241 L -0.33941 0.20348 C -0.35 0.20579 -0.36024 0.20973 -0.37101 0.21042 L -0.40608 0.21297 C -0.44288 0.21204 -0.47969 0.2125 -0.51667 0.21042 C -0.52205 0.21019 -0.52708 0.20695 -0.53229 0.20579 C -0.53941 0.2044 -0.54635 0.20417 -0.55347 0.20348 C -0.5592 0.20186 -0.5651 0.2007 -0.57101 0.19885 C -0.57517 0.19746 -0.57899 0.19514 -0.58316 0.19422 C -0.58837 0.19283 -0.59392 0.19306 -0.59896 0.1919 C -0.65399 0.17871 -0.61285 0.18496 -0.64983 0.1801 C -0.69062 0.16644 -0.63976 0.18287 -0.67622 0.17315 C -0.67812 0.17269 -0.67969 0.17107 -0.68142 0.17084 C -0.68785 0.16945 -0.69427 0.16922 -0.70087 0.16829 C -0.70312 0.1669 -0.70538 0.16505 -0.70781 0.16366 C -0.70955 0.16274 -0.71128 0.16227 -0.71302 0.16135 C -0.71545 0.15996 -0.71771 0.15834 -0.72014 0.15672 C -0.72187 0.15348 -0.72309 0.14977 -0.72535 0.14723 C -0.72847 0.14422 -0.73229 0.14237 -0.73594 0.14028 C -0.74722 0.13403 -0.74444 0.13681 -0.75521 0.13334 C -0.75694 0.13264 -0.75868 0.13172 -0.76042 0.13102 C -0.77795 0.13172 -0.79549 0.13125 -0.81302 0.13334 C -0.81667 0.1338 -0.81997 0.13774 -0.82361 0.13797 C -0.8342 0.13866 -0.84462 0.13635 -0.85521 0.13565 C -0.85573 0.13334 -0.85642 0.13102 -0.85694 0.12871 C -0.85764 0.12547 -0.85729 0.122 -0.85868 0.11922 C -0.85972 0.11713 -0.86528 0.11366 -0.86736 0.11227 " pathEditMode="relative" rAng="0" ptsTypes="AAAAAAAAAAAAAAAAAAAAAAAAAAAAAAAA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306" y="1064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414 0.01713 L 0.02414 0.01737 C 0.01754 -0.00092 0.01337 -0.0206 0.00469 -0.0368 C -0.00052 -0.04629 -0.00868 -0.05185 -0.01632 -0.05787 C -0.0375 -0.07453 -0.06024 -0.0875 -0.08125 -0.10462 C -0.17378 -0.18009 -0.04062 -0.07245 -0.15486 -0.16064 C -0.16336 -0.16736 -0.17048 -0.17662 -0.17951 -0.18171 C -0.19184 -0.18912 -0.2052 -0.19282 -0.21823 -0.19814 C -0.22552 -0.20439 -0.23038 -0.2118 -0.23732 -0.21689 C -0.24774 -0.22453 -0.271 -0.23078 -0.28125 -0.23564 C -0.28958 -0.23958 -0.29739 -0.2456 -0.30573 -0.24953 C -0.33489 -0.26388 -0.33038 -0.26203 -0.35139 -0.26597 C -0.35191 -0.2662 -0.36632 -0.27291 -0.36892 -0.27291 C -0.37829 -0.27291 -0.38767 -0.27152 -0.39704 -0.2706 C -0.3993 -0.26828 -0.40225 -0.26689 -0.40399 -0.26365 C -0.40885 -0.25486 -0.41041 -0.24722 -0.41284 -0.23796 C -0.43264 -0.23865 -0.45295 -0.23518 -0.47239 -0.24027 C -0.47604 -0.2412 -0.47482 -0.24953 -0.47586 -0.25439 L -0.4776 -0.26134 " pathEditMode="relative" rAng="0" ptsTypes="AAAAAAAAAAAAAAAAAAA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87" y="-1449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08 0.00694 L 0.03108 0.00717 C 0.03056 -0.00186 0.029 -0.01042 0.02934 -0.01899 C 0.02952 -0.02315 0.03125 -0.02686 0.03282 -0.03056 C 0.03577 -0.03774 0.04132 -0.04723 0.04514 -0.05394 C 0.04688 -0.06019 0.04914 -0.06621 0.05035 -0.07269 C 0.05261 -0.08496 0.05573 -0.11019 0.05573 -0.10996 C 0.05382 -0.14144 0.05296 -0.17269 0.05035 -0.20371 C 0.05 -0.20857 0.04775 -0.21297 0.04688 -0.21783 C 0.04132 -0.25 0.05018 -0.21852 0.03994 -0.25047 C 0.03646 -0.27292 0.04132 -0.25209 0.02934 -0.27385 C 0.02535 -0.28125 0.02257 -0.28982 0.01875 -0.29723 C 0.01598 -0.30278 0.01216 -0.31042 0.01007 -0.31598 C 0.00921 -0.31829 0.00938 -0.32107 0.00834 -0.32315 C 0.00695 -0.3257 0.00469 -0.32755 0.00296 -0.3301 C 0.00174 -0.33218 0.0007 -0.33473 -0.00052 -0.33704 C -0.00225 -0.34028 -0.00399 -0.34329 -0.00572 -0.34653 C -0.00816 -0.35116 -0.01163 -0.35903 -0.01458 -0.36274 C -0.01597 -0.36482 -0.01805 -0.36598 -0.01979 -0.3676 C -0.02204 -0.37223 -0.02552 -0.37616 -0.02673 -0.38149 L -0.02847 -0.38843 " pathEditMode="relative" rAng="0" ptsTypes="AAAAAAAAAAAAAAAAAAAAA"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3" y="-1976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5 -0.00509 L 0.0335 -0.00486 C 0.03923 -0.01296 0.04496 -0.02106 0.05104 -0.0287 C 0.06198 -0.04213 0.05034 -0.02037 0.06319 -0.0449 C 0.06528 -0.04861 0.06666 -0.05278 0.06857 -0.05671 C 0.07517 -0.07083 0.07604 -0.06967 0.0809 -0.08472 C 0.09323 -0.12315 0.08055 -0.08889 0.08958 -0.11296 C 0.0901 -0.11828 0.09045 -0.12384 0.09132 -0.12916 C 0.09218 -0.13403 0.09444 -0.13842 0.09479 -0.14328 C 0.09618 -0.15949 0.096 -0.17592 0.0967 -0.19236 C 0.096 -0.19953 0.09653 -0.20671 0.09479 -0.21342 C 0.09409 -0.21666 0.08802 -0.22847 0.08437 -0.23217 C 0.0809 -0.23565 0.07725 -0.23842 0.07378 -0.24166 C 0.07205 -0.24305 0.07048 -0.24537 0.06857 -0.24629 L 0.05798 -0.25092 C 0.0217 -0.26713 0.05468 -0.25324 -0.04549 -0.25555 C -0.0474 -0.25717 -0.04879 -0.25949 -0.05087 -0.26018 C -0.05486 -0.2618 -0.06302 -0.2625 -0.06302 -0.26227 " pathEditMode="relative" rAng="0" ptsTypes="AAAAAAAAAAAAAAAAAA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-1287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011 0.00092 L -0.14011 0.00115 C -0.1408 -0.00625 -0.1415 -0.0132 -0.14202 -0.02014 C -0.14254 -0.02963 -0.14288 -0.03889 -0.14375 -0.04838 C -0.1441 -0.05301 -0.14427 -0.05787 -0.14549 -0.06227 C -0.1467 -0.06736 -0.14913 -0.07153 -0.1507 -0.07639 C -0.15938 -0.10324 -0.15139 -0.08727 -0.16302 -0.10672 C -0.16615 -0.11968 -0.16285 -0.11019 -0.17344 -0.12315 C -0.17726 -0.12755 -0.18056 -0.13241 -0.18403 -0.13727 L -0.19115 -0.14653 C -0.19288 -0.14885 -0.19427 -0.15162 -0.19636 -0.15347 C -0.19809 -0.1551 -0.19983 -0.15648 -0.20157 -0.15834 C -0.204 -0.16042 -0.20608 -0.16343 -0.20868 -0.16528 C -0.21077 -0.16667 -0.21337 -0.1669 -0.21563 -0.1676 C -0.23038 -0.18241 -0.21441 -0.16829 -0.23143 -0.17685 C -0.23334 -0.17801 -0.23473 -0.18056 -0.23663 -0.18172 C -0.24063 -0.1838 -0.24479 -0.18472 -0.24896 -0.18635 C -0.25973 -0.19051 -0.24827 -0.18727 -0.26476 -0.19097 C -0.2665 -0.19167 -0.26823 -0.19236 -0.26997 -0.19329 C -0.2724 -0.19468 -0.27448 -0.19722 -0.27709 -0.19792 C -0.28386 -0.20023 -0.29098 -0.20116 -0.29809 -0.20255 C -0.32743 -0.20857 -0.37743 -0.21065 -0.39462 -0.21204 C -0.39809 -0.21505 -0.40157 -0.21829 -0.40504 -0.2213 C -0.40799 -0.22385 -0.41111 -0.22547 -0.41389 -0.22847 C -0.41702 -0.23195 -0.41945 -0.23658 -0.42257 -0.24005 C -0.42552 -0.24306 -0.43907 -0.25278 -0.44184 -0.25417 C -0.44479 -0.25556 -0.44775 -0.25579 -0.4507 -0.25648 C -0.45243 -0.2581 -0.45382 -0.26065 -0.45591 -0.26111 C -0.45834 -0.26158 -0.46094 -0.26042 -0.46302 -0.2588 C -0.47032 -0.25324 -0.47587 -0.24283 -0.48403 -0.24005 C -0.49184 -0.2375 -0.48941 -0.24005 -0.49271 -0.23542 " pathEditMode="relative" rAng="0" ptsTypes="AAAAAAAAAAAAAAAAAAAAAAAAAAAAAAA">
                                      <p:cBhvr>
                                        <p:cTn id="1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639" y="-1310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92 0.0206 L 0.04792 0.02083 C 0.04497 0.01504 0.03993 0.01064 0.03906 0.00416 C 0.03576 -0.02246 0.03872 -0.02894 0.04427 -0.04746 C 0.04497 -0.0544 0.04531 -0.06135 0.04601 -0.06852 C 0.04653 -0.07246 0.04792 -0.07616 0.04792 -0.0801 C 0.04792 -0.09422 0.04705 -0.10811 0.04601 -0.12223 C 0.04583 -0.12477 0.04497 -0.12686 0.04427 -0.12917 C 0.04323 -0.13311 0.04184 -0.13704 0.0408 -0.14098 C 0.03819 -0.15024 0.03906 -0.15255 0.03212 -0.16204 C 0.03021 -0.16436 0.0283 -0.16644 0.02674 -0.16899 C 0.01476 -0.18982 0.02552 -0.17732 0.01267 -0.19005 C 0.01163 -0.19237 0.01076 -0.19514 0.0092 -0.19699 C 0.00295 -0.20556 0.00295 -0.20209 -0.00313 -0.2088 C -0.00503 -0.21088 -0.00625 -0.21389 -0.00833 -0.21574 C -0.0099 -0.21713 -0.01198 -0.21713 -0.01354 -0.21806 C -0.01545 -0.21945 -0.01875 -0.22269 -0.01875 -0.22246 " pathEditMode="relative" rAng="0" ptsTypes="AAAAAAAAAAAAAAAAA">
                                      <p:cBhvr>
                                        <p:cTn id="1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33" y="-1215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645 -2.59259E-6 L 0.03645 0.00023 C 0.03559 -0.00115 0.02031 -0.02315 0.01701 -0.03055 C 0.01354 -0.03865 0.01701 -0.03773 0.01354 -0.04676 C 0.01232 -0.05046 0.00972 -0.05278 0.00833 -0.05625 C 0.00625 -0.06065 0.00468 -0.06551 0.00312 -0.07014 C 0.00052 -0.07778 0.00156 -0.08078 -0.00226 -0.08889 C -0.00348 -0.09166 -0.00591 -0.09352 -0.00747 -0.09606 C -0.01059 -0.10046 -0.01355 -0.10509 -0.01632 -0.10995 C -0.01823 -0.11365 -0.01962 -0.11805 -0.02153 -0.12176 C -0.02361 -0.12569 -0.02622 -0.1294 -0.02848 -0.13333 C -0.03247 -0.14028 -0.03264 -0.14282 -0.03733 -0.14977 C -0.04236 -0.15694 -0.04792 -0.16365 -0.05313 -0.17083 C -0.05764 -0.17685 -0.06146 -0.18287 -0.06719 -0.18703 C -0.06875 -0.18842 -0.07066 -0.18865 -0.0724 -0.18935 C -0.08698 -0.18865 -0.10157 -0.18819 -0.11632 -0.18703 C -0.1375 -0.18541 -0.12309 -0.18541 -0.14254 -0.18009 C -0.14723 -0.17893 -0.15191 -0.1787 -0.1566 -0.17778 C -0.19202 -0.17106 -0.16667 -0.1743 -0.20226 -0.17083 C -0.22361 -0.16504 -0.20139 -0.17153 -0.21632 -0.1662 C -0.22084 -0.16435 -0.2257 -0.16319 -0.23021 -0.16134 C -0.24028 -0.15764 -0.24393 -0.15416 -0.25486 -0.15208 C -0.25834 -0.15139 -0.26181 -0.15208 -0.26528 -0.15208 " pathEditMode="relative" rAng="0" ptsTypes="AAAAAAAAAAAAAAAAAAAAAAA">
                                      <p:cBhvr>
                                        <p:cTn id="1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87" y="-9468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882 -4.81481E-6 L 0.07882 0.00024 C 0.08194 -0.04791 0.07847 -0.00856 0.08594 -0.05856 C 0.08681 -0.06388 0.08628 -0.0699 0.08767 -0.075 C 0.08976 -0.0824 0.09358 -0.08888 0.09653 -0.09606 C 0.09531 -0.13726 0.09549 -0.1787 0.09288 -0.2199 C 0.09253 -0.22731 0.08281 -0.24699 0.08073 -0.25277 C 0.07413 -0.27013 0.08056 -0.26111 0.07014 -0.28078 C 0.0658 -0.28888 0.0599 -0.2956 0.05608 -0.30416 C 0.03872 -0.34467 0.06372 -0.28981 0.02986 -0.34629 C 0.02743 -0.35023 0.02535 -0.35439 0.02274 -0.35787 C 0.01007 -0.37662 -0.00451 -0.3905 -0.01927 -0.40717 C -0.02344 -0.4118 -0.02743 -0.41643 -0.0316 -0.42106 C -0.03507 -0.425 -0.03889 -0.42847 -0.04219 -0.43287 C -0.04514 -0.4368 -0.04774 -0.44097 -0.05087 -0.44444 C -0.05469 -0.44884 -0.0592 -0.45208 -0.06319 -0.45625 C -0.06615 -0.45925 -0.06892 -0.46273 -0.07187 -0.4655 C -0.07483 -0.46828 -0.07795 -0.4699 -0.08073 -0.47268 C -0.08264 -0.47453 -0.08403 -0.47754 -0.08594 -0.47962 C -0.09219 -0.48564 -0.09861 -0.48865 -0.10521 -0.49375 C -0.11406 -0.50023 -0.10955 -0.50069 -0.12274 -0.50763 C -0.12726 -0.50995 -0.13212 -0.51087 -0.13681 -0.51226 C -0.13976 -0.51458 -0.14253 -0.51759 -0.14566 -0.51944 C -0.14896 -0.52152 -0.15312 -0.52129 -0.15608 -0.52407 C -0.16094 -0.52847 -0.16389 -0.53587 -0.1684 -0.5405 L -0.18247 -0.55439 C -0.1849 -0.55671 -0.18681 -0.55972 -0.18941 -0.56157 L -0.20694 -0.57314 C -0.21059 -0.57546 -0.21441 -0.57708 -0.21753 -0.58009 C -0.22222 -0.58495 -0.22639 -0.59074 -0.2316 -0.59421 C -0.23177 -0.59421 -0.25608 -0.6037 -0.25972 -0.60601 C -0.26267 -0.60787 -0.26528 -0.61111 -0.2684 -0.61296 C -0.27361 -0.61574 -0.27882 -0.61805 -0.2842 -0.6199 C -0.3151 -0.63101 -0.28177 -0.61643 -0.3 -0.62453 C -0.30174 -0.62615 -0.3033 -0.62824 -0.30521 -0.62939 C -0.30868 -0.63125 -0.3158 -0.63402 -0.3158 -0.63379 C -0.31701 -0.63564 -0.31806 -0.63726 -0.31927 -0.63865 C -0.32101 -0.6405 -0.32309 -0.64143 -0.32448 -0.64328 C -0.32656 -0.64606 -0.32795 -0.64976 -0.32986 -0.65277 C -0.34271 -0.67175 -0.33767 -0.65972 -0.34201 -0.67129 " pathEditMode="relative" rAng="0" ptsTypes="AAAAAAAAAAAAAAAAAAAAAAAAAAAAAAAAAAAAAAAA">
                                      <p:cBhvr>
                                        <p:cTn id="2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56" y="-33565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17 0.00695 L 0.4717 0.00718 C 0.46875 -0.00254 0.46806 -0.01388 0.46285 -0.02129 C 0.45851 -0.02731 0.45122 -0.02777 0.44532 -0.03055 C 0.43959 -0.03333 0.43351 -0.03518 0.42778 -0.0375 C 0.4224 -0.03981 0.41719 -0.04236 0.41198 -0.04467 C 0.40851 -0.04861 0.40556 -0.05347 0.40139 -0.05625 C 0.39601 -0.05995 0.38993 -0.06319 0.38386 -0.06319 C 0.33594 -0.06319 0.28802 -0.05856 0.23993 -0.05625 C 0.22361 -0.05393 0.20712 -0.05277 0.19063 -0.0493 C 0.13907 -0.03773 0.19757 -0.05023 0.15226 -0.04236 C 0.10573 -0.03425 0.15174 -0.04027 0.11025 -0.03518 C 0.10261 -0.03287 0.09514 -0.02986 0.08733 -0.02824 C 0.08039 -0.02685 0.07327 -0.02777 0.06632 -0.02592 C 0.06146 -0.02453 0.05712 -0.02013 0.05226 -0.01898 C 0.04011 -0.0155 0.02778 -0.01388 0.01545 -0.0118 C 0.00261 -0.00995 -0.01024 -0.00879 -0.02326 -0.00717 C -0.02847 -0.00648 -0.03368 -0.00555 -0.03889 -0.00486 C -0.05295 -0.00023 -0.05538 0.00093 -0.07048 0.0044 C -0.07465 0.00556 -0.07882 0.00602 -0.08281 0.00695 C -0.0835 0.00926 -0.0835 0.01181 -0.08455 0.01389 C -0.08819 0.01968 -0.09201 0.01852 -0.09687 0.02084 C -0.0993 0.022 -0.10139 0.02431 -0.10382 0.02547 C -0.10729 0.02732 -0.11111 0.02871 -0.11441 0.03033 C -0.1243 0.0294 -0.13455 0.02987 -0.14444 0.02778 C -0.14583 0.02755 -0.14635 0.02431 -0.14774 0.02315 C -0.15555 0.0169 -0.15139 0.02547 -0.15468 0.01621 " pathEditMode="relative" rAng="0" ptsTypes="AAAAAAAAAAAAAAAAAAAAAAAAAAA">
                                      <p:cBhvr>
                                        <p:cTn id="2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319" y="-233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121 0.01274 L 0.25121 0.01297 C 0.24531 0.00325 0.23923 -0.00578 0.2335 -0.0155 C 0.22465 -0.03078 0.22916 -0.0287 0.21788 -0.0412 C 0.21458 -0.04467 0.21094 -0.04768 0.20729 -0.05046 C 0.19566 -0.05902 0.17291 -0.07407 0.15989 -0.07615 L 0.14583 -0.07847 C 0.14114 -0.08078 0.13663 -0.08356 0.13177 -0.08564 C 0.12778 -0.08726 0.12361 -0.08888 0.11962 -0.09027 C 0.09844 -0.09768 0.10399 -0.09606 0.08802 -0.09953 C 0.08559 -0.10115 0.0835 -0.10324 0.0809 -0.10416 C 0.07812 -0.10555 0.07482 -0.10509 0.07222 -0.10648 C 0.06944 -0.1081 0.06771 -0.11157 0.0651 -0.11365 C 0.06354 -0.11481 0.06163 -0.11504 0.05989 -0.11597 C 0.05469 -0.12129 0.04705 -0.1243 0.04409 -0.1324 C 0.03906 -0.1456 0.04253 -0.13912 0.0335 -0.15092 C 0.02673 -0.16921 0.02969 -0.16412 0.01788 -0.18148 C 0.01441 -0.18634 0.00729 -0.19537 0.00729 -0.19513 C 0.00573 -0.20138 0.00607 -0.20347 0.00208 -0.20717 C 0.00156 -0.20763 0.00087 -0.20717 0.00034 -0.20717 " pathEditMode="relative" rAng="0" ptsTypes="AAAAAAAAAAAAAAAAAAAA">
                                      <p:cBhvr>
                                        <p:cTn id="2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52" y="-10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8596" y="397941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362222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362222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326503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1538" y="326503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14480" y="326503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290784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71538" y="290784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14480" y="290784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357422" y="290784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28596" y="255065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071538" y="255065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14480" y="255065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357422" y="255065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00364" y="255065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28596" y="219346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071538" y="219346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14480" y="219346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357422" y="219346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00364" y="219346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643306" y="219346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28596" y="183627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071538" y="183627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14480" y="183627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357422" y="183627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000364" y="183627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3643306" y="183627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286248" y="183627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28596" y="147908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071538" y="147908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714480" y="147908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2357422" y="147908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000364" y="147908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643306" y="147908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286248" y="147908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4929190" y="147908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28596" y="112189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1071538" y="112189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714480" y="112189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2357422" y="112189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000364" y="112189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3643306" y="112189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286248" y="112189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4929190" y="112189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572132" y="112189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428596" y="76470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071538" y="76470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714480" y="76470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357422" y="76470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000364" y="76470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3643306" y="76470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4286248" y="76470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4929190" y="76470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572132" y="76470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6215074" y="76470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7000892" y="76470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10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6357950" y="112189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9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214414" y="397941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857356" y="362222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2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500298" y="326503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3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143240" y="290784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4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3786182" y="255065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5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429124" y="219346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6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5072066" y="183627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7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715008" y="147908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8</a:t>
            </a:r>
            <a:endParaRPr lang="ru-RU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638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1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2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3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7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8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9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1" fill="hold">
                      <p:stCondLst>
                        <p:cond delay="indefinite"/>
                      </p:stCondLst>
                      <p:childTnLst>
                        <p:par>
                          <p:cTn id="392" fill="hold">
                            <p:stCondLst>
                              <p:cond delay="0"/>
                            </p:stCondLst>
                            <p:childTnLst>
                              <p:par>
                                <p:cTn id="39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9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8" fill="hold">
                      <p:stCondLst>
                        <p:cond delay="indefinite"/>
                      </p:stCondLst>
                      <p:childTnLst>
                        <p:par>
                          <p:cTn id="399" fill="hold">
                            <p:stCondLst>
                              <p:cond delay="0"/>
                            </p:stCondLst>
                            <p:childTnLst>
                              <p:par>
                                <p:cTn id="40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0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2" fill="hold">
                      <p:stCondLst>
                        <p:cond delay="indefinite"/>
                      </p:stCondLst>
                      <p:childTnLst>
                        <p:par>
                          <p:cTn id="413" fill="hold">
                            <p:stCondLst>
                              <p:cond delay="0"/>
                            </p:stCondLst>
                            <p:childTnLst>
                              <p:par>
                                <p:cTn id="41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2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6" fill="hold">
                      <p:stCondLst>
                        <p:cond delay="indefinite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3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3" fill="hold">
                      <p:stCondLst>
                        <p:cond delay="indefinite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" name="Прямоугольник 72"/>
          <p:cNvSpPr/>
          <p:nvPr/>
        </p:nvSpPr>
        <p:spPr>
          <a:xfrm>
            <a:off x="428596" y="397941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Прямоугольник 73"/>
          <p:cNvSpPr/>
          <p:nvPr/>
        </p:nvSpPr>
        <p:spPr>
          <a:xfrm>
            <a:off x="428596" y="362222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1071538" y="362222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428596" y="326503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1071538" y="326503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1714480" y="326503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428596" y="290784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1071538" y="290784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1714480" y="290784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Прямоугольник 81"/>
          <p:cNvSpPr/>
          <p:nvPr/>
        </p:nvSpPr>
        <p:spPr>
          <a:xfrm>
            <a:off x="2357422" y="290784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428596" y="255065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Прямоугольник 83"/>
          <p:cNvSpPr/>
          <p:nvPr/>
        </p:nvSpPr>
        <p:spPr>
          <a:xfrm>
            <a:off x="1071538" y="255065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1714480" y="255065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Прямоугольник 85"/>
          <p:cNvSpPr/>
          <p:nvPr/>
        </p:nvSpPr>
        <p:spPr>
          <a:xfrm>
            <a:off x="2357422" y="255065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3000364" y="255065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Прямоугольник 87"/>
          <p:cNvSpPr/>
          <p:nvPr/>
        </p:nvSpPr>
        <p:spPr>
          <a:xfrm>
            <a:off x="428596" y="219346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Прямоугольник 88"/>
          <p:cNvSpPr/>
          <p:nvPr/>
        </p:nvSpPr>
        <p:spPr>
          <a:xfrm>
            <a:off x="1071538" y="219346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1714480" y="219346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Прямоугольник 90"/>
          <p:cNvSpPr/>
          <p:nvPr/>
        </p:nvSpPr>
        <p:spPr>
          <a:xfrm>
            <a:off x="2357422" y="219346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3000364" y="219346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Прямоугольник 92"/>
          <p:cNvSpPr/>
          <p:nvPr/>
        </p:nvSpPr>
        <p:spPr>
          <a:xfrm>
            <a:off x="3643306" y="219346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428596" y="183627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Прямоугольник 94"/>
          <p:cNvSpPr/>
          <p:nvPr/>
        </p:nvSpPr>
        <p:spPr>
          <a:xfrm>
            <a:off x="1071538" y="183627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1714480" y="183627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Прямоугольник 96"/>
          <p:cNvSpPr/>
          <p:nvPr/>
        </p:nvSpPr>
        <p:spPr>
          <a:xfrm>
            <a:off x="2357422" y="183627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3000364" y="183627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Прямоугольник 98"/>
          <p:cNvSpPr/>
          <p:nvPr/>
        </p:nvSpPr>
        <p:spPr>
          <a:xfrm>
            <a:off x="3643306" y="183627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4286248" y="183627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Прямоугольник 100"/>
          <p:cNvSpPr/>
          <p:nvPr/>
        </p:nvSpPr>
        <p:spPr>
          <a:xfrm>
            <a:off x="428596" y="147908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Прямоугольник 101"/>
          <p:cNvSpPr/>
          <p:nvPr/>
        </p:nvSpPr>
        <p:spPr>
          <a:xfrm>
            <a:off x="1071538" y="147908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1714480" y="147908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Прямоугольник 103"/>
          <p:cNvSpPr/>
          <p:nvPr/>
        </p:nvSpPr>
        <p:spPr>
          <a:xfrm>
            <a:off x="2357422" y="147908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3000364" y="147908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Прямоугольник 105"/>
          <p:cNvSpPr/>
          <p:nvPr/>
        </p:nvSpPr>
        <p:spPr>
          <a:xfrm>
            <a:off x="3643306" y="147908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4286248" y="147908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Прямоугольник 107"/>
          <p:cNvSpPr/>
          <p:nvPr/>
        </p:nvSpPr>
        <p:spPr>
          <a:xfrm>
            <a:off x="4929190" y="147908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428596" y="112189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Прямоугольник 109"/>
          <p:cNvSpPr/>
          <p:nvPr/>
        </p:nvSpPr>
        <p:spPr>
          <a:xfrm>
            <a:off x="1071538" y="112189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1714480" y="112189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Прямоугольник 111"/>
          <p:cNvSpPr/>
          <p:nvPr/>
        </p:nvSpPr>
        <p:spPr>
          <a:xfrm>
            <a:off x="2357422" y="112189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3000364" y="112189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Прямоугольник 113"/>
          <p:cNvSpPr/>
          <p:nvPr/>
        </p:nvSpPr>
        <p:spPr>
          <a:xfrm>
            <a:off x="3643306" y="112189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4286248" y="112189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6" name="Прямоугольник 115"/>
          <p:cNvSpPr/>
          <p:nvPr/>
        </p:nvSpPr>
        <p:spPr>
          <a:xfrm>
            <a:off x="4929190" y="112189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5572132" y="112189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8" name="Прямоугольник 117"/>
          <p:cNvSpPr/>
          <p:nvPr/>
        </p:nvSpPr>
        <p:spPr>
          <a:xfrm>
            <a:off x="428596" y="76470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9" name="Прямоугольник 118"/>
          <p:cNvSpPr/>
          <p:nvPr/>
        </p:nvSpPr>
        <p:spPr>
          <a:xfrm>
            <a:off x="1071538" y="76470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0" name="Прямоугольник 119"/>
          <p:cNvSpPr/>
          <p:nvPr/>
        </p:nvSpPr>
        <p:spPr>
          <a:xfrm>
            <a:off x="1714480" y="76470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1" name="Прямоугольник 120"/>
          <p:cNvSpPr/>
          <p:nvPr/>
        </p:nvSpPr>
        <p:spPr>
          <a:xfrm>
            <a:off x="2357422" y="76470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2" name="Прямоугольник 121"/>
          <p:cNvSpPr/>
          <p:nvPr/>
        </p:nvSpPr>
        <p:spPr>
          <a:xfrm>
            <a:off x="3000364" y="76470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Прямоугольник 122"/>
          <p:cNvSpPr/>
          <p:nvPr/>
        </p:nvSpPr>
        <p:spPr>
          <a:xfrm>
            <a:off x="3643306" y="76470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4286248" y="76470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5" name="Прямоугольник 124"/>
          <p:cNvSpPr/>
          <p:nvPr/>
        </p:nvSpPr>
        <p:spPr>
          <a:xfrm>
            <a:off x="4929190" y="76470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5572132" y="764704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7" name="Прямоугольник 126"/>
          <p:cNvSpPr/>
          <p:nvPr/>
        </p:nvSpPr>
        <p:spPr>
          <a:xfrm>
            <a:off x="6215074" y="764704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7000892" y="76470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10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29" name="Прямоугольник 128"/>
          <p:cNvSpPr/>
          <p:nvPr/>
        </p:nvSpPr>
        <p:spPr>
          <a:xfrm>
            <a:off x="6357950" y="112189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9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30" name="Прямоугольник 129"/>
          <p:cNvSpPr/>
          <p:nvPr/>
        </p:nvSpPr>
        <p:spPr>
          <a:xfrm>
            <a:off x="1214414" y="397941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1857356" y="362222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2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2500298" y="326503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3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33" name="Прямоугольник 132"/>
          <p:cNvSpPr/>
          <p:nvPr/>
        </p:nvSpPr>
        <p:spPr>
          <a:xfrm>
            <a:off x="3143240" y="290784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4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3786182" y="255065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5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4429124" y="219346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6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5072066" y="183627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7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5715008" y="147908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8</a:t>
            </a:r>
            <a:endParaRPr lang="ru-RU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2609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5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6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7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9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0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1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2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6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6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9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0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1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2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6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0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1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5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6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6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2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1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2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2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32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3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42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4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52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5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2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4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Прямоугольник 69"/>
          <p:cNvSpPr/>
          <p:nvPr/>
        </p:nvSpPr>
        <p:spPr>
          <a:xfrm>
            <a:off x="428596" y="397278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>
            <a:off x="428596" y="361559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Прямоугольник 71"/>
          <p:cNvSpPr/>
          <p:nvPr/>
        </p:nvSpPr>
        <p:spPr>
          <a:xfrm>
            <a:off x="1071538" y="361559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8" name="Прямоугольник 137"/>
          <p:cNvSpPr/>
          <p:nvPr/>
        </p:nvSpPr>
        <p:spPr>
          <a:xfrm>
            <a:off x="428596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9" name="Прямоугольник 138"/>
          <p:cNvSpPr/>
          <p:nvPr/>
        </p:nvSpPr>
        <p:spPr>
          <a:xfrm>
            <a:off x="1071538" y="325840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0" name="Прямоугольник 139"/>
          <p:cNvSpPr/>
          <p:nvPr/>
        </p:nvSpPr>
        <p:spPr>
          <a:xfrm>
            <a:off x="1714480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1" name="Прямоугольник 140"/>
          <p:cNvSpPr/>
          <p:nvPr/>
        </p:nvSpPr>
        <p:spPr>
          <a:xfrm>
            <a:off x="428596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2" name="Прямоугольник 141"/>
          <p:cNvSpPr/>
          <p:nvPr/>
        </p:nvSpPr>
        <p:spPr>
          <a:xfrm>
            <a:off x="1071538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3" name="Прямоугольник 142"/>
          <p:cNvSpPr/>
          <p:nvPr/>
        </p:nvSpPr>
        <p:spPr>
          <a:xfrm>
            <a:off x="1714480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4" name="Прямоугольник 143"/>
          <p:cNvSpPr/>
          <p:nvPr/>
        </p:nvSpPr>
        <p:spPr>
          <a:xfrm>
            <a:off x="2357422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5" name="Прямоугольник 144"/>
          <p:cNvSpPr/>
          <p:nvPr/>
        </p:nvSpPr>
        <p:spPr>
          <a:xfrm>
            <a:off x="428596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6" name="Прямоугольник 145"/>
          <p:cNvSpPr/>
          <p:nvPr/>
        </p:nvSpPr>
        <p:spPr>
          <a:xfrm>
            <a:off x="1071538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7" name="Прямоугольник 146"/>
          <p:cNvSpPr/>
          <p:nvPr/>
        </p:nvSpPr>
        <p:spPr>
          <a:xfrm>
            <a:off x="1714480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8" name="Прямоугольник 147"/>
          <p:cNvSpPr/>
          <p:nvPr/>
        </p:nvSpPr>
        <p:spPr>
          <a:xfrm>
            <a:off x="2357422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9" name="Прямоугольник 148"/>
          <p:cNvSpPr/>
          <p:nvPr/>
        </p:nvSpPr>
        <p:spPr>
          <a:xfrm>
            <a:off x="3000364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0" name="Прямоугольник 149"/>
          <p:cNvSpPr/>
          <p:nvPr/>
        </p:nvSpPr>
        <p:spPr>
          <a:xfrm>
            <a:off x="428596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1" name="Прямоугольник 150"/>
          <p:cNvSpPr/>
          <p:nvPr/>
        </p:nvSpPr>
        <p:spPr>
          <a:xfrm>
            <a:off x="1071538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1714480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3" name="Прямоугольник 152"/>
          <p:cNvSpPr/>
          <p:nvPr/>
        </p:nvSpPr>
        <p:spPr>
          <a:xfrm>
            <a:off x="2357422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4" name="Прямоугольник 153"/>
          <p:cNvSpPr/>
          <p:nvPr/>
        </p:nvSpPr>
        <p:spPr>
          <a:xfrm>
            <a:off x="3000364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5" name="Прямоугольник 154"/>
          <p:cNvSpPr/>
          <p:nvPr/>
        </p:nvSpPr>
        <p:spPr>
          <a:xfrm>
            <a:off x="3643306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6" name="Прямоугольник 155"/>
          <p:cNvSpPr/>
          <p:nvPr/>
        </p:nvSpPr>
        <p:spPr>
          <a:xfrm>
            <a:off x="428596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7" name="Прямоугольник 156"/>
          <p:cNvSpPr/>
          <p:nvPr/>
        </p:nvSpPr>
        <p:spPr>
          <a:xfrm>
            <a:off x="1071538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8" name="Прямоугольник 157"/>
          <p:cNvSpPr/>
          <p:nvPr/>
        </p:nvSpPr>
        <p:spPr>
          <a:xfrm>
            <a:off x="1714480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9" name="Прямоугольник 158"/>
          <p:cNvSpPr/>
          <p:nvPr/>
        </p:nvSpPr>
        <p:spPr>
          <a:xfrm>
            <a:off x="2357422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000364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1" name="Прямоугольник 160"/>
          <p:cNvSpPr/>
          <p:nvPr/>
        </p:nvSpPr>
        <p:spPr>
          <a:xfrm>
            <a:off x="3643306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2" name="Прямоугольник 161"/>
          <p:cNvSpPr/>
          <p:nvPr/>
        </p:nvSpPr>
        <p:spPr>
          <a:xfrm>
            <a:off x="4286248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3" name="Прямоугольник 162"/>
          <p:cNvSpPr/>
          <p:nvPr/>
        </p:nvSpPr>
        <p:spPr>
          <a:xfrm>
            <a:off x="428596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4" name="Прямоугольник 163"/>
          <p:cNvSpPr/>
          <p:nvPr/>
        </p:nvSpPr>
        <p:spPr>
          <a:xfrm>
            <a:off x="1071538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5" name="Прямоугольник 164"/>
          <p:cNvSpPr/>
          <p:nvPr/>
        </p:nvSpPr>
        <p:spPr>
          <a:xfrm>
            <a:off x="1714480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6" name="Прямоугольник 165"/>
          <p:cNvSpPr/>
          <p:nvPr/>
        </p:nvSpPr>
        <p:spPr>
          <a:xfrm>
            <a:off x="2357422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7" name="Прямоугольник 166"/>
          <p:cNvSpPr/>
          <p:nvPr/>
        </p:nvSpPr>
        <p:spPr>
          <a:xfrm>
            <a:off x="3000364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8" name="Прямоугольник 167"/>
          <p:cNvSpPr/>
          <p:nvPr/>
        </p:nvSpPr>
        <p:spPr>
          <a:xfrm>
            <a:off x="3643306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9" name="Прямоугольник 168"/>
          <p:cNvSpPr/>
          <p:nvPr/>
        </p:nvSpPr>
        <p:spPr>
          <a:xfrm>
            <a:off x="4286248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0" name="Прямоугольник 169"/>
          <p:cNvSpPr/>
          <p:nvPr/>
        </p:nvSpPr>
        <p:spPr>
          <a:xfrm>
            <a:off x="4929190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428596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2" name="Прямоугольник 171"/>
          <p:cNvSpPr/>
          <p:nvPr/>
        </p:nvSpPr>
        <p:spPr>
          <a:xfrm>
            <a:off x="1071538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3" name="Прямоугольник 172"/>
          <p:cNvSpPr/>
          <p:nvPr/>
        </p:nvSpPr>
        <p:spPr>
          <a:xfrm>
            <a:off x="1714480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4" name="Прямоугольник 173"/>
          <p:cNvSpPr/>
          <p:nvPr/>
        </p:nvSpPr>
        <p:spPr>
          <a:xfrm>
            <a:off x="2357422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5" name="Прямоугольник 174"/>
          <p:cNvSpPr/>
          <p:nvPr/>
        </p:nvSpPr>
        <p:spPr>
          <a:xfrm>
            <a:off x="3000364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6" name="Прямоугольник 175"/>
          <p:cNvSpPr/>
          <p:nvPr/>
        </p:nvSpPr>
        <p:spPr>
          <a:xfrm>
            <a:off x="3643306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7" name="Прямоугольник 176"/>
          <p:cNvSpPr/>
          <p:nvPr/>
        </p:nvSpPr>
        <p:spPr>
          <a:xfrm>
            <a:off x="4286248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8" name="Прямоугольник 177"/>
          <p:cNvSpPr/>
          <p:nvPr/>
        </p:nvSpPr>
        <p:spPr>
          <a:xfrm>
            <a:off x="4929190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9" name="Прямоугольник 178"/>
          <p:cNvSpPr/>
          <p:nvPr/>
        </p:nvSpPr>
        <p:spPr>
          <a:xfrm>
            <a:off x="5572132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0" name="Прямоугольник 179"/>
          <p:cNvSpPr/>
          <p:nvPr/>
        </p:nvSpPr>
        <p:spPr>
          <a:xfrm>
            <a:off x="428596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1" name="Прямоугольник 180"/>
          <p:cNvSpPr/>
          <p:nvPr/>
        </p:nvSpPr>
        <p:spPr>
          <a:xfrm>
            <a:off x="1071538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2" name="Прямоугольник 181"/>
          <p:cNvSpPr/>
          <p:nvPr/>
        </p:nvSpPr>
        <p:spPr>
          <a:xfrm>
            <a:off x="1714480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3" name="Прямоугольник 182"/>
          <p:cNvSpPr/>
          <p:nvPr/>
        </p:nvSpPr>
        <p:spPr>
          <a:xfrm>
            <a:off x="2357422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4" name="Прямоугольник 183"/>
          <p:cNvSpPr/>
          <p:nvPr/>
        </p:nvSpPr>
        <p:spPr>
          <a:xfrm>
            <a:off x="3000364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5" name="Прямоугольник 184"/>
          <p:cNvSpPr/>
          <p:nvPr/>
        </p:nvSpPr>
        <p:spPr>
          <a:xfrm>
            <a:off x="3643306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6" name="Прямоугольник 185"/>
          <p:cNvSpPr/>
          <p:nvPr/>
        </p:nvSpPr>
        <p:spPr>
          <a:xfrm>
            <a:off x="4286248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7" name="Прямоугольник 186"/>
          <p:cNvSpPr/>
          <p:nvPr/>
        </p:nvSpPr>
        <p:spPr>
          <a:xfrm>
            <a:off x="4929190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8" name="Прямоугольник 187"/>
          <p:cNvSpPr/>
          <p:nvPr/>
        </p:nvSpPr>
        <p:spPr>
          <a:xfrm>
            <a:off x="5572132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9" name="Прямоугольник 188"/>
          <p:cNvSpPr/>
          <p:nvPr/>
        </p:nvSpPr>
        <p:spPr>
          <a:xfrm>
            <a:off x="6215074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0" name="Прямоугольник 189"/>
          <p:cNvSpPr/>
          <p:nvPr/>
        </p:nvSpPr>
        <p:spPr>
          <a:xfrm>
            <a:off x="7000892" y="75807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10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91" name="Прямоугольник 190"/>
          <p:cNvSpPr/>
          <p:nvPr/>
        </p:nvSpPr>
        <p:spPr>
          <a:xfrm>
            <a:off x="6357950" y="111526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9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92" name="Прямоугольник 191"/>
          <p:cNvSpPr/>
          <p:nvPr/>
        </p:nvSpPr>
        <p:spPr>
          <a:xfrm>
            <a:off x="1214414" y="397278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93" name="Прямоугольник 192"/>
          <p:cNvSpPr/>
          <p:nvPr/>
        </p:nvSpPr>
        <p:spPr>
          <a:xfrm>
            <a:off x="1857356" y="361559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2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94" name="Прямоугольник 193"/>
          <p:cNvSpPr/>
          <p:nvPr/>
        </p:nvSpPr>
        <p:spPr>
          <a:xfrm>
            <a:off x="2500298" y="325840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3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95" name="Прямоугольник 194"/>
          <p:cNvSpPr/>
          <p:nvPr/>
        </p:nvSpPr>
        <p:spPr>
          <a:xfrm>
            <a:off x="3143240" y="290121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4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96" name="Прямоугольник 195"/>
          <p:cNvSpPr/>
          <p:nvPr/>
        </p:nvSpPr>
        <p:spPr>
          <a:xfrm>
            <a:off x="3786182" y="254402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5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97" name="Прямоугольник 196"/>
          <p:cNvSpPr/>
          <p:nvPr/>
        </p:nvSpPr>
        <p:spPr>
          <a:xfrm>
            <a:off x="4429124" y="218683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6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98" name="Прямоугольник 197"/>
          <p:cNvSpPr/>
          <p:nvPr/>
        </p:nvSpPr>
        <p:spPr>
          <a:xfrm>
            <a:off x="5072066" y="182964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7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5715008" y="147245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8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200" name="Прямоугольник 199"/>
          <p:cNvSpPr/>
          <p:nvPr/>
        </p:nvSpPr>
        <p:spPr>
          <a:xfrm>
            <a:off x="4857752" y="3615599"/>
            <a:ext cx="78581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над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201" name="Прямоугольник 200"/>
          <p:cNvSpPr/>
          <p:nvPr/>
        </p:nvSpPr>
        <p:spPr>
          <a:xfrm>
            <a:off x="4857752" y="4079922"/>
            <a:ext cx="78581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під</a:t>
            </a:r>
            <a:endParaRPr lang="ru-RU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083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4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1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3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95" grpId="0" animBg="1"/>
      <p:bldP spid="196" grpId="0" animBg="1"/>
      <p:bldP spid="197" grpId="0" animBg="1"/>
      <p:bldP spid="200" grpId="0" animBg="1"/>
      <p:bldP spid="20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" name="Прямоугольник 72"/>
          <p:cNvSpPr/>
          <p:nvPr/>
        </p:nvSpPr>
        <p:spPr>
          <a:xfrm>
            <a:off x="428596" y="397278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Прямоугольник 73"/>
          <p:cNvSpPr/>
          <p:nvPr/>
        </p:nvSpPr>
        <p:spPr>
          <a:xfrm>
            <a:off x="428596" y="361559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1071538" y="361559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428596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1071538" y="325840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1714480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428596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1071538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1714480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Прямоугольник 81"/>
          <p:cNvSpPr/>
          <p:nvPr/>
        </p:nvSpPr>
        <p:spPr>
          <a:xfrm>
            <a:off x="2357422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428596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Прямоугольник 83"/>
          <p:cNvSpPr/>
          <p:nvPr/>
        </p:nvSpPr>
        <p:spPr>
          <a:xfrm>
            <a:off x="1071538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1714480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Прямоугольник 85"/>
          <p:cNvSpPr/>
          <p:nvPr/>
        </p:nvSpPr>
        <p:spPr>
          <a:xfrm>
            <a:off x="2357422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3000364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Прямоугольник 87"/>
          <p:cNvSpPr/>
          <p:nvPr/>
        </p:nvSpPr>
        <p:spPr>
          <a:xfrm>
            <a:off x="428596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Прямоугольник 88"/>
          <p:cNvSpPr/>
          <p:nvPr/>
        </p:nvSpPr>
        <p:spPr>
          <a:xfrm>
            <a:off x="1071538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1714480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Прямоугольник 90"/>
          <p:cNvSpPr/>
          <p:nvPr/>
        </p:nvSpPr>
        <p:spPr>
          <a:xfrm>
            <a:off x="2357422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3000364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Прямоугольник 92"/>
          <p:cNvSpPr/>
          <p:nvPr/>
        </p:nvSpPr>
        <p:spPr>
          <a:xfrm>
            <a:off x="3643306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428596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Прямоугольник 94"/>
          <p:cNvSpPr/>
          <p:nvPr/>
        </p:nvSpPr>
        <p:spPr>
          <a:xfrm>
            <a:off x="1071538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1714480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Прямоугольник 96"/>
          <p:cNvSpPr/>
          <p:nvPr/>
        </p:nvSpPr>
        <p:spPr>
          <a:xfrm>
            <a:off x="2357422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3000364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Прямоугольник 98"/>
          <p:cNvSpPr/>
          <p:nvPr/>
        </p:nvSpPr>
        <p:spPr>
          <a:xfrm>
            <a:off x="3643306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4286248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Прямоугольник 100"/>
          <p:cNvSpPr/>
          <p:nvPr/>
        </p:nvSpPr>
        <p:spPr>
          <a:xfrm>
            <a:off x="428596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Прямоугольник 101"/>
          <p:cNvSpPr/>
          <p:nvPr/>
        </p:nvSpPr>
        <p:spPr>
          <a:xfrm>
            <a:off x="1071538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1714480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Прямоугольник 103"/>
          <p:cNvSpPr/>
          <p:nvPr/>
        </p:nvSpPr>
        <p:spPr>
          <a:xfrm>
            <a:off x="2357422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3000364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Прямоугольник 105"/>
          <p:cNvSpPr/>
          <p:nvPr/>
        </p:nvSpPr>
        <p:spPr>
          <a:xfrm>
            <a:off x="3643306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4286248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Прямоугольник 107"/>
          <p:cNvSpPr/>
          <p:nvPr/>
        </p:nvSpPr>
        <p:spPr>
          <a:xfrm>
            <a:off x="4929190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428596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Прямоугольник 109"/>
          <p:cNvSpPr/>
          <p:nvPr/>
        </p:nvSpPr>
        <p:spPr>
          <a:xfrm>
            <a:off x="1071538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1714480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Прямоугольник 111"/>
          <p:cNvSpPr/>
          <p:nvPr/>
        </p:nvSpPr>
        <p:spPr>
          <a:xfrm>
            <a:off x="2357422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3000364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Прямоугольник 113"/>
          <p:cNvSpPr/>
          <p:nvPr/>
        </p:nvSpPr>
        <p:spPr>
          <a:xfrm>
            <a:off x="3643306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4286248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6" name="Прямоугольник 115"/>
          <p:cNvSpPr/>
          <p:nvPr/>
        </p:nvSpPr>
        <p:spPr>
          <a:xfrm>
            <a:off x="4929190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5572132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8" name="Прямоугольник 117"/>
          <p:cNvSpPr/>
          <p:nvPr/>
        </p:nvSpPr>
        <p:spPr>
          <a:xfrm>
            <a:off x="428596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9" name="Прямоугольник 118"/>
          <p:cNvSpPr/>
          <p:nvPr/>
        </p:nvSpPr>
        <p:spPr>
          <a:xfrm>
            <a:off x="1071538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0" name="Прямоугольник 119"/>
          <p:cNvSpPr/>
          <p:nvPr/>
        </p:nvSpPr>
        <p:spPr>
          <a:xfrm>
            <a:off x="1714480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1" name="Прямоугольник 120"/>
          <p:cNvSpPr/>
          <p:nvPr/>
        </p:nvSpPr>
        <p:spPr>
          <a:xfrm>
            <a:off x="2357422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2" name="Прямоугольник 121"/>
          <p:cNvSpPr/>
          <p:nvPr/>
        </p:nvSpPr>
        <p:spPr>
          <a:xfrm>
            <a:off x="3000364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Прямоугольник 122"/>
          <p:cNvSpPr/>
          <p:nvPr/>
        </p:nvSpPr>
        <p:spPr>
          <a:xfrm>
            <a:off x="3643306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4286248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5" name="Прямоугольник 124"/>
          <p:cNvSpPr/>
          <p:nvPr/>
        </p:nvSpPr>
        <p:spPr>
          <a:xfrm>
            <a:off x="4929190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5572132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7" name="Прямоугольник 126"/>
          <p:cNvSpPr/>
          <p:nvPr/>
        </p:nvSpPr>
        <p:spPr>
          <a:xfrm>
            <a:off x="6215074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7000892" y="75807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10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29" name="Прямоугольник 128"/>
          <p:cNvSpPr/>
          <p:nvPr/>
        </p:nvSpPr>
        <p:spPr>
          <a:xfrm>
            <a:off x="6357950" y="111526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9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30" name="Прямоугольник 129"/>
          <p:cNvSpPr/>
          <p:nvPr/>
        </p:nvSpPr>
        <p:spPr>
          <a:xfrm>
            <a:off x="1214414" y="397278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1857356" y="361559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2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2500298" y="325840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3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33" name="Прямоугольник 132"/>
          <p:cNvSpPr/>
          <p:nvPr/>
        </p:nvSpPr>
        <p:spPr>
          <a:xfrm>
            <a:off x="3143240" y="290121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4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3786182" y="254402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5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4429124" y="218683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6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5072066" y="182964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7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5715008" y="147245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8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202" name="Прямоугольник 201"/>
          <p:cNvSpPr/>
          <p:nvPr/>
        </p:nvSpPr>
        <p:spPr>
          <a:xfrm>
            <a:off x="4857752" y="3615599"/>
            <a:ext cx="78581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над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203" name="Прямоугольник 202"/>
          <p:cNvSpPr/>
          <p:nvPr/>
        </p:nvSpPr>
        <p:spPr>
          <a:xfrm>
            <a:off x="4857752" y="4079922"/>
            <a:ext cx="78581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під</a:t>
            </a:r>
            <a:endParaRPr lang="ru-RU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7424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5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7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1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35" grpId="0" animBg="1"/>
      <p:bldP spid="136" grpId="0" animBg="1"/>
      <p:bldP spid="137" grpId="0" animBg="1"/>
      <p:bldP spid="202" grpId="0" animBg="1"/>
      <p:bldP spid="20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/>
          <a:srcRect r="388" b="10649"/>
          <a:stretch/>
        </p:blipFill>
        <p:spPr>
          <a:xfrm flipV="1">
            <a:off x="0" y="-27387"/>
            <a:ext cx="9144000" cy="2723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861550" y="-60960"/>
            <a:ext cx="1030931" cy="1185703"/>
          </a:xfrm>
          <a:prstGeom prst="rect">
            <a:avLst/>
          </a:prstGeom>
          <a:solidFill>
            <a:srgbClr val="FFFFA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2" name="Рисунок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2555" y="548681"/>
            <a:ext cx="8350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" name="Прямоугольник 71"/>
          <p:cNvSpPr/>
          <p:nvPr/>
        </p:nvSpPr>
        <p:spPr>
          <a:xfrm>
            <a:off x="428596" y="397278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8" name="Прямоугольник 137"/>
          <p:cNvSpPr/>
          <p:nvPr/>
        </p:nvSpPr>
        <p:spPr>
          <a:xfrm>
            <a:off x="428596" y="361559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9" name="Прямоугольник 138"/>
          <p:cNvSpPr/>
          <p:nvPr/>
        </p:nvSpPr>
        <p:spPr>
          <a:xfrm>
            <a:off x="1071538" y="361559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0" name="Прямоугольник 139"/>
          <p:cNvSpPr/>
          <p:nvPr/>
        </p:nvSpPr>
        <p:spPr>
          <a:xfrm>
            <a:off x="428596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1" name="Прямоугольник 140"/>
          <p:cNvSpPr/>
          <p:nvPr/>
        </p:nvSpPr>
        <p:spPr>
          <a:xfrm>
            <a:off x="1071538" y="325840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2" name="Прямоугольник 141"/>
          <p:cNvSpPr/>
          <p:nvPr/>
        </p:nvSpPr>
        <p:spPr>
          <a:xfrm>
            <a:off x="1714480" y="325840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" name="Прямоугольник 142"/>
          <p:cNvSpPr/>
          <p:nvPr/>
        </p:nvSpPr>
        <p:spPr>
          <a:xfrm>
            <a:off x="428596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4" name="Прямоугольник 143"/>
          <p:cNvSpPr/>
          <p:nvPr/>
        </p:nvSpPr>
        <p:spPr>
          <a:xfrm>
            <a:off x="1071538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5" name="Прямоугольник 144"/>
          <p:cNvSpPr/>
          <p:nvPr/>
        </p:nvSpPr>
        <p:spPr>
          <a:xfrm>
            <a:off x="1714480" y="290121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6" name="Прямоугольник 145"/>
          <p:cNvSpPr/>
          <p:nvPr/>
        </p:nvSpPr>
        <p:spPr>
          <a:xfrm>
            <a:off x="2357422" y="290121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7" name="Прямоугольник 146"/>
          <p:cNvSpPr/>
          <p:nvPr/>
        </p:nvSpPr>
        <p:spPr>
          <a:xfrm>
            <a:off x="428596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8" name="Прямоугольник 147"/>
          <p:cNvSpPr/>
          <p:nvPr/>
        </p:nvSpPr>
        <p:spPr>
          <a:xfrm>
            <a:off x="1071538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9" name="Прямоугольник 148"/>
          <p:cNvSpPr/>
          <p:nvPr/>
        </p:nvSpPr>
        <p:spPr>
          <a:xfrm>
            <a:off x="1714480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0" name="Прямоугольник 149"/>
          <p:cNvSpPr/>
          <p:nvPr/>
        </p:nvSpPr>
        <p:spPr>
          <a:xfrm>
            <a:off x="2357422" y="254402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000364" y="254402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2" name="Прямоугольник 151"/>
          <p:cNvSpPr/>
          <p:nvPr/>
        </p:nvSpPr>
        <p:spPr>
          <a:xfrm>
            <a:off x="428596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3" name="Прямоугольник 152"/>
          <p:cNvSpPr/>
          <p:nvPr/>
        </p:nvSpPr>
        <p:spPr>
          <a:xfrm>
            <a:off x="1071538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4" name="Прямоугольник 153"/>
          <p:cNvSpPr/>
          <p:nvPr/>
        </p:nvSpPr>
        <p:spPr>
          <a:xfrm>
            <a:off x="1714480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5" name="Прямоугольник 154"/>
          <p:cNvSpPr/>
          <p:nvPr/>
        </p:nvSpPr>
        <p:spPr>
          <a:xfrm>
            <a:off x="2357422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6" name="Прямоугольник 155"/>
          <p:cNvSpPr/>
          <p:nvPr/>
        </p:nvSpPr>
        <p:spPr>
          <a:xfrm>
            <a:off x="3000364" y="218683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7" name="Прямоугольник 156"/>
          <p:cNvSpPr/>
          <p:nvPr/>
        </p:nvSpPr>
        <p:spPr>
          <a:xfrm>
            <a:off x="3643306" y="218683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8" name="Прямоугольник 157"/>
          <p:cNvSpPr/>
          <p:nvPr/>
        </p:nvSpPr>
        <p:spPr>
          <a:xfrm>
            <a:off x="428596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9" name="Прямоугольник 158"/>
          <p:cNvSpPr/>
          <p:nvPr/>
        </p:nvSpPr>
        <p:spPr>
          <a:xfrm>
            <a:off x="1071538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1714480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1" name="Прямоугольник 160"/>
          <p:cNvSpPr/>
          <p:nvPr/>
        </p:nvSpPr>
        <p:spPr>
          <a:xfrm>
            <a:off x="2357422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2" name="Прямоугольник 161"/>
          <p:cNvSpPr/>
          <p:nvPr/>
        </p:nvSpPr>
        <p:spPr>
          <a:xfrm>
            <a:off x="3000364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3" name="Прямоугольник 162"/>
          <p:cNvSpPr/>
          <p:nvPr/>
        </p:nvSpPr>
        <p:spPr>
          <a:xfrm>
            <a:off x="3643306" y="182964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4" name="Прямоугольник 163"/>
          <p:cNvSpPr/>
          <p:nvPr/>
        </p:nvSpPr>
        <p:spPr>
          <a:xfrm>
            <a:off x="4286248" y="182964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5" name="Прямоугольник 164"/>
          <p:cNvSpPr/>
          <p:nvPr/>
        </p:nvSpPr>
        <p:spPr>
          <a:xfrm>
            <a:off x="428596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6" name="Прямоугольник 165"/>
          <p:cNvSpPr/>
          <p:nvPr/>
        </p:nvSpPr>
        <p:spPr>
          <a:xfrm>
            <a:off x="1071538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7" name="Прямоугольник 166"/>
          <p:cNvSpPr/>
          <p:nvPr/>
        </p:nvSpPr>
        <p:spPr>
          <a:xfrm>
            <a:off x="1714480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8" name="Прямоугольник 167"/>
          <p:cNvSpPr/>
          <p:nvPr/>
        </p:nvSpPr>
        <p:spPr>
          <a:xfrm>
            <a:off x="2357422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9" name="Прямоугольник 168"/>
          <p:cNvSpPr/>
          <p:nvPr/>
        </p:nvSpPr>
        <p:spPr>
          <a:xfrm>
            <a:off x="3000364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0" name="Прямоугольник 169"/>
          <p:cNvSpPr/>
          <p:nvPr/>
        </p:nvSpPr>
        <p:spPr>
          <a:xfrm>
            <a:off x="3643306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4286248" y="147245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2" name="Прямоугольник 171"/>
          <p:cNvSpPr/>
          <p:nvPr/>
        </p:nvSpPr>
        <p:spPr>
          <a:xfrm>
            <a:off x="4929190" y="147245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3" name="Прямоугольник 172"/>
          <p:cNvSpPr/>
          <p:nvPr/>
        </p:nvSpPr>
        <p:spPr>
          <a:xfrm>
            <a:off x="428596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4" name="Прямоугольник 173"/>
          <p:cNvSpPr/>
          <p:nvPr/>
        </p:nvSpPr>
        <p:spPr>
          <a:xfrm>
            <a:off x="1071538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5" name="Прямоугольник 174"/>
          <p:cNvSpPr/>
          <p:nvPr/>
        </p:nvSpPr>
        <p:spPr>
          <a:xfrm>
            <a:off x="1714480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6" name="Прямоугольник 175"/>
          <p:cNvSpPr/>
          <p:nvPr/>
        </p:nvSpPr>
        <p:spPr>
          <a:xfrm>
            <a:off x="2357422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7" name="Прямоугольник 176"/>
          <p:cNvSpPr/>
          <p:nvPr/>
        </p:nvSpPr>
        <p:spPr>
          <a:xfrm>
            <a:off x="3000364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8" name="Прямоугольник 177"/>
          <p:cNvSpPr/>
          <p:nvPr/>
        </p:nvSpPr>
        <p:spPr>
          <a:xfrm>
            <a:off x="3643306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9" name="Прямоугольник 178"/>
          <p:cNvSpPr/>
          <p:nvPr/>
        </p:nvSpPr>
        <p:spPr>
          <a:xfrm>
            <a:off x="4286248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0" name="Прямоугольник 179"/>
          <p:cNvSpPr/>
          <p:nvPr/>
        </p:nvSpPr>
        <p:spPr>
          <a:xfrm>
            <a:off x="4929190" y="111526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1" name="Прямоугольник 180"/>
          <p:cNvSpPr/>
          <p:nvPr/>
        </p:nvSpPr>
        <p:spPr>
          <a:xfrm>
            <a:off x="5572132" y="111526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2" name="Прямоугольник 181"/>
          <p:cNvSpPr/>
          <p:nvPr/>
        </p:nvSpPr>
        <p:spPr>
          <a:xfrm>
            <a:off x="428596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3" name="Прямоугольник 182"/>
          <p:cNvSpPr/>
          <p:nvPr/>
        </p:nvSpPr>
        <p:spPr>
          <a:xfrm>
            <a:off x="1071538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4" name="Прямоугольник 183"/>
          <p:cNvSpPr/>
          <p:nvPr/>
        </p:nvSpPr>
        <p:spPr>
          <a:xfrm>
            <a:off x="1714480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5" name="Прямоугольник 184"/>
          <p:cNvSpPr/>
          <p:nvPr/>
        </p:nvSpPr>
        <p:spPr>
          <a:xfrm>
            <a:off x="2357422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6" name="Прямоугольник 185"/>
          <p:cNvSpPr/>
          <p:nvPr/>
        </p:nvSpPr>
        <p:spPr>
          <a:xfrm>
            <a:off x="3000364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7" name="Прямоугольник 186"/>
          <p:cNvSpPr/>
          <p:nvPr/>
        </p:nvSpPr>
        <p:spPr>
          <a:xfrm>
            <a:off x="3643306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8" name="Прямоугольник 187"/>
          <p:cNvSpPr/>
          <p:nvPr/>
        </p:nvSpPr>
        <p:spPr>
          <a:xfrm>
            <a:off x="4286248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9" name="Прямоугольник 188"/>
          <p:cNvSpPr/>
          <p:nvPr/>
        </p:nvSpPr>
        <p:spPr>
          <a:xfrm>
            <a:off x="4929190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0" name="Прямоугольник 189"/>
          <p:cNvSpPr/>
          <p:nvPr/>
        </p:nvSpPr>
        <p:spPr>
          <a:xfrm>
            <a:off x="5572132" y="758079"/>
            <a:ext cx="642942" cy="2857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1" name="Прямоугольник 190"/>
          <p:cNvSpPr/>
          <p:nvPr/>
        </p:nvSpPr>
        <p:spPr>
          <a:xfrm>
            <a:off x="6215074" y="758079"/>
            <a:ext cx="642942" cy="285728"/>
          </a:xfrm>
          <a:prstGeom prst="rect">
            <a:avLst/>
          </a:prstGeom>
          <a:solidFill>
            <a:srgbClr val="FF6699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2" name="Прямоугольник 191"/>
          <p:cNvSpPr/>
          <p:nvPr/>
        </p:nvSpPr>
        <p:spPr>
          <a:xfrm>
            <a:off x="7000892" y="75807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10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93" name="Прямоугольник 192"/>
          <p:cNvSpPr/>
          <p:nvPr/>
        </p:nvSpPr>
        <p:spPr>
          <a:xfrm>
            <a:off x="6357950" y="111526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9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94" name="Прямоугольник 193"/>
          <p:cNvSpPr/>
          <p:nvPr/>
        </p:nvSpPr>
        <p:spPr>
          <a:xfrm>
            <a:off x="1214414" y="397278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1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95" name="Прямоугольник 194"/>
          <p:cNvSpPr/>
          <p:nvPr/>
        </p:nvSpPr>
        <p:spPr>
          <a:xfrm>
            <a:off x="1857356" y="361559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2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96" name="Прямоугольник 195"/>
          <p:cNvSpPr/>
          <p:nvPr/>
        </p:nvSpPr>
        <p:spPr>
          <a:xfrm>
            <a:off x="2500298" y="325840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3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97" name="Прямоугольник 196"/>
          <p:cNvSpPr/>
          <p:nvPr/>
        </p:nvSpPr>
        <p:spPr>
          <a:xfrm>
            <a:off x="3143240" y="290121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4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98" name="Прямоугольник 197"/>
          <p:cNvSpPr/>
          <p:nvPr/>
        </p:nvSpPr>
        <p:spPr>
          <a:xfrm>
            <a:off x="3786182" y="254402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5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4429124" y="218683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6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200" name="Прямоугольник 199"/>
          <p:cNvSpPr/>
          <p:nvPr/>
        </p:nvSpPr>
        <p:spPr>
          <a:xfrm>
            <a:off x="5072066" y="182964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7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201" name="Прямоугольник 200"/>
          <p:cNvSpPr/>
          <p:nvPr/>
        </p:nvSpPr>
        <p:spPr>
          <a:xfrm>
            <a:off x="5715008" y="1472459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6699"/>
                </a:solidFill>
              </a:rPr>
              <a:t>8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204" name="Прямоугольник 203"/>
          <p:cNvSpPr/>
          <p:nvPr/>
        </p:nvSpPr>
        <p:spPr>
          <a:xfrm>
            <a:off x="4464843" y="4476484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наступна</a:t>
            </a:r>
            <a:endParaRPr lang="ru-RU" dirty="0">
              <a:solidFill>
                <a:srgbClr val="FF6699"/>
              </a:solidFill>
            </a:endParaRPr>
          </a:p>
        </p:txBody>
      </p:sp>
      <p:sp>
        <p:nvSpPr>
          <p:cNvPr id="205" name="Прямоугольник 204"/>
          <p:cNvSpPr/>
          <p:nvPr/>
        </p:nvSpPr>
        <p:spPr>
          <a:xfrm>
            <a:off x="4436279" y="5012269"/>
            <a:ext cx="2071702" cy="357190"/>
          </a:xfrm>
          <a:prstGeom prst="rect">
            <a:avLst/>
          </a:prstGeom>
          <a:solidFill>
            <a:schemeClr val="bg1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6699"/>
                </a:solidFill>
                <a:latin typeface="Calibri" pitchFamily="34" charset="0"/>
                <a:cs typeface="Times New Roman" pitchFamily="18" charset="0"/>
              </a:rPr>
              <a:t>попередня</a:t>
            </a:r>
            <a:endParaRPr lang="ru-RU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2736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95" grpId="0" animBg="1"/>
      <p:bldP spid="196" grpId="0" animBg="1"/>
      <p:bldP spid="197" grpId="0" animBg="1"/>
      <p:bldP spid="204" grpId="0" animBg="1"/>
      <p:bldP spid="20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330</Words>
  <Application>Microsoft Office PowerPoint</Application>
  <PresentationFormat>Экран (4:3)</PresentationFormat>
  <Paragraphs>209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Ranok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Inform</dc:creator>
  <cp:lastModifiedBy>Masha</cp:lastModifiedBy>
  <cp:revision>50</cp:revision>
  <dcterms:created xsi:type="dcterms:W3CDTF">2018-03-21T08:27:43Z</dcterms:created>
  <dcterms:modified xsi:type="dcterms:W3CDTF">2018-08-22T14:24:52Z</dcterms:modified>
</cp:coreProperties>
</file>